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97"/>
  </p:handoutMasterIdLst>
  <p:sldIdLst>
    <p:sldId id="256" r:id="rId3"/>
    <p:sldId id="342" r:id="rId5"/>
    <p:sldId id="344" r:id="rId6"/>
    <p:sldId id="328" r:id="rId7"/>
    <p:sldId id="258" r:id="rId8"/>
    <p:sldId id="259" r:id="rId9"/>
    <p:sldId id="261" r:id="rId10"/>
    <p:sldId id="260" r:id="rId11"/>
    <p:sldId id="262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263" r:id="rId25"/>
    <p:sldId id="361" r:id="rId26"/>
    <p:sldId id="362" r:id="rId27"/>
    <p:sldId id="317" r:id="rId28"/>
    <p:sldId id="364" r:id="rId29"/>
    <p:sldId id="323" r:id="rId30"/>
    <p:sldId id="368" r:id="rId31"/>
    <p:sldId id="370" r:id="rId32"/>
    <p:sldId id="372" r:id="rId33"/>
    <p:sldId id="322" r:id="rId34"/>
    <p:sldId id="324" r:id="rId35"/>
    <p:sldId id="347" r:id="rId36"/>
    <p:sldId id="327" r:id="rId37"/>
    <p:sldId id="354" r:id="rId38"/>
    <p:sldId id="356" r:id="rId39"/>
    <p:sldId id="358" r:id="rId40"/>
    <p:sldId id="350" r:id="rId41"/>
    <p:sldId id="352" r:id="rId42"/>
    <p:sldId id="351" r:id="rId43"/>
    <p:sldId id="264" r:id="rId44"/>
    <p:sldId id="37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  <p:sldId id="275" r:id="rId56"/>
    <p:sldId id="276" r:id="rId57"/>
    <p:sldId id="277" r:id="rId58"/>
    <p:sldId id="278" r:id="rId59"/>
    <p:sldId id="279" r:id="rId60"/>
    <p:sldId id="332" r:id="rId61"/>
    <p:sldId id="333" r:id="rId62"/>
    <p:sldId id="281" r:id="rId63"/>
    <p:sldId id="282" r:id="rId64"/>
    <p:sldId id="283" r:id="rId65"/>
    <p:sldId id="284" r:id="rId66"/>
    <p:sldId id="334" r:id="rId67"/>
    <p:sldId id="285" r:id="rId68"/>
    <p:sldId id="286" r:id="rId69"/>
    <p:sldId id="287" r:id="rId70"/>
    <p:sldId id="288" r:id="rId71"/>
    <p:sldId id="289" r:id="rId72"/>
    <p:sldId id="292" r:id="rId73"/>
    <p:sldId id="293" r:id="rId74"/>
    <p:sldId id="335" r:id="rId75"/>
    <p:sldId id="294" r:id="rId76"/>
    <p:sldId id="336" r:id="rId77"/>
    <p:sldId id="295" r:id="rId78"/>
    <p:sldId id="296" r:id="rId79"/>
    <p:sldId id="297" r:id="rId80"/>
    <p:sldId id="298" r:id="rId81"/>
    <p:sldId id="337" r:id="rId82"/>
    <p:sldId id="299" r:id="rId83"/>
    <p:sldId id="300" r:id="rId84"/>
    <p:sldId id="301" r:id="rId85"/>
    <p:sldId id="302" r:id="rId86"/>
    <p:sldId id="303" r:id="rId87"/>
    <p:sldId id="338" r:id="rId88"/>
    <p:sldId id="304" r:id="rId89"/>
    <p:sldId id="339" r:id="rId90"/>
    <p:sldId id="383" r:id="rId91"/>
    <p:sldId id="376" r:id="rId92"/>
    <p:sldId id="379" r:id="rId93"/>
    <p:sldId id="380" r:id="rId94"/>
    <p:sldId id="382" r:id="rId95"/>
    <p:sldId id="340" r:id="rId96"/>
  </p:sldIdLst>
  <p:sldSz cx="9144000" cy="6858000" type="screen4x3"/>
  <p:notesSz cx="7099300" cy="1023493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5809"/>
    <p:restoredTop sz="94709"/>
  </p:normalViewPr>
  <p:slideViewPr>
    <p:cSldViewPr showGuides="1">
      <p:cViewPr>
        <p:scale>
          <a:sx n="70" d="100"/>
          <a:sy n="70" d="100"/>
        </p:scale>
        <p:origin x="-1782" y="-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viewProps" Target="viewProps.xml"/><Relationship Id="rId98" Type="http://schemas.openxmlformats.org/officeDocument/2006/relationships/presProps" Target="presProps.xml"/><Relationship Id="rId97" Type="http://schemas.openxmlformats.org/officeDocument/2006/relationships/handoutMaster" Target="handoutMasters/handoutMaster1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0" Type="http://schemas.openxmlformats.org/officeDocument/2006/relationships/tableStyles" Target="tableStyle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1.vml.rels><?xml version="1.0" encoding="UTF-8" standalone="yes"?>
<Relationships xmlns="http://schemas.openxmlformats.org/package/2006/relationships"><Relationship Id="rId7" Type="http://schemas.openxmlformats.org/officeDocument/2006/relationships/image" Target="../media/image62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1.wmf"/></Relationships>
</file>

<file path=ppt/drawings/_rels/vmlDrawing12.vml.rels><?xml version="1.0" encoding="UTF-8" standalone="yes"?>
<Relationships xmlns="http://schemas.openxmlformats.org/package/2006/relationships"><Relationship Id="rId5" Type="http://schemas.openxmlformats.org/officeDocument/2006/relationships/image" Target="../media/image66.wmf"/><Relationship Id="rId4" Type="http://schemas.openxmlformats.org/officeDocument/2006/relationships/image" Target="../media/image65.wmf"/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51.wmf"/></Relationships>
</file>

<file path=ppt/drawings/_rels/vmlDrawing13.vml.rels><?xml version="1.0" encoding="UTF-8" standalone="yes"?>
<Relationships xmlns="http://schemas.openxmlformats.org/package/2006/relationships"><Relationship Id="rId7" Type="http://schemas.openxmlformats.org/officeDocument/2006/relationships/image" Target="../media/image73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15.vml.rels><?xml version="1.0" encoding="UTF-8" standalone="yes"?>
<Relationships xmlns="http://schemas.openxmlformats.org/package/2006/relationships"><Relationship Id="rId9" Type="http://schemas.openxmlformats.org/officeDocument/2006/relationships/image" Target="../media/image85.wmf"/><Relationship Id="rId8" Type="http://schemas.openxmlformats.org/officeDocument/2006/relationships/image" Target="../media/image84.wmf"/><Relationship Id="rId7" Type="http://schemas.openxmlformats.org/officeDocument/2006/relationships/image" Target="../media/image83.wmf"/><Relationship Id="rId6" Type="http://schemas.openxmlformats.org/officeDocument/2006/relationships/image" Target="../media/image82.wmf"/><Relationship Id="rId5" Type="http://schemas.openxmlformats.org/officeDocument/2006/relationships/image" Target="../media/image81.wmf"/><Relationship Id="rId4" Type="http://schemas.openxmlformats.org/officeDocument/2006/relationships/image" Target="../media/image80.wmf"/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1" Type="http://schemas.openxmlformats.org/officeDocument/2006/relationships/image" Target="../media/image87.wmf"/><Relationship Id="rId10" Type="http://schemas.openxmlformats.org/officeDocument/2006/relationships/image" Target="../media/image86.wmf"/><Relationship Id="rId1" Type="http://schemas.openxmlformats.org/officeDocument/2006/relationships/image" Target="../media/image77.wmf"/></Relationships>
</file>

<file path=ppt/drawings/_rels/vmlDrawing16.vml.rels><?xml version="1.0" encoding="UTF-8" standalone="yes"?>
<Relationships xmlns="http://schemas.openxmlformats.org/package/2006/relationships"><Relationship Id="rId6" Type="http://schemas.openxmlformats.org/officeDocument/2006/relationships/image" Target="../media/image93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17.vml.rels><?xml version="1.0" encoding="UTF-8" standalone="yes"?>
<Relationships xmlns="http://schemas.openxmlformats.org/package/2006/relationships"><Relationship Id="rId7" Type="http://schemas.openxmlformats.org/officeDocument/2006/relationships/image" Target="../media/image100.wmf"/><Relationship Id="rId6" Type="http://schemas.openxmlformats.org/officeDocument/2006/relationships/image" Target="../media/image99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18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4.wmf"/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21.vml.rels><?xml version="1.0" encoding="UTF-8" standalone="yes"?>
<Relationships xmlns="http://schemas.openxmlformats.org/package/2006/relationships"><Relationship Id="rId6" Type="http://schemas.openxmlformats.org/officeDocument/2006/relationships/image" Target="../media/image120.wmf"/><Relationship Id="rId5" Type="http://schemas.openxmlformats.org/officeDocument/2006/relationships/image" Target="../media/image119.wmf"/><Relationship Id="rId4" Type="http://schemas.openxmlformats.org/officeDocument/2006/relationships/image" Target="../media/image118.wmf"/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wmf"/><Relationship Id="rId1" Type="http://schemas.openxmlformats.org/officeDocument/2006/relationships/image" Target="../media/image121.wmf"/></Relationships>
</file>

<file path=ppt/drawings/_rels/vmlDrawing2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28.wmf"/><Relationship Id="rId5" Type="http://schemas.openxmlformats.org/officeDocument/2006/relationships/image" Target="../media/image127.wmf"/><Relationship Id="rId4" Type="http://schemas.openxmlformats.org/officeDocument/2006/relationships/image" Target="../media/image126.wmf"/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wmf"/><Relationship Id="rId1" Type="http://schemas.openxmlformats.org/officeDocument/2006/relationships/image" Target="../media/image129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26.vml.rels><?xml version="1.0" encoding="UTF-8" standalone="yes"?>
<Relationships xmlns="http://schemas.openxmlformats.org/package/2006/relationships"><Relationship Id="rId4" Type="http://schemas.openxmlformats.org/officeDocument/2006/relationships/image" Target="../media/image149.wmf"/><Relationship Id="rId3" Type="http://schemas.openxmlformats.org/officeDocument/2006/relationships/image" Target="../media/image148.wmf"/><Relationship Id="rId2" Type="http://schemas.openxmlformats.org/officeDocument/2006/relationships/image" Target="../media/image147.wmf"/><Relationship Id="rId1" Type="http://schemas.openxmlformats.org/officeDocument/2006/relationships/image" Target="../media/image146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wmf"/><Relationship Id="rId1" Type="http://schemas.openxmlformats.org/officeDocument/2006/relationships/image" Target="../media/image153.wmf"/></Relationships>
</file>

<file path=ppt/drawings/_rels/vmlDrawing29.vml.rels><?xml version="1.0" encoding="UTF-8" standalone="yes"?>
<Relationships xmlns="http://schemas.openxmlformats.org/package/2006/relationships"><Relationship Id="rId6" Type="http://schemas.openxmlformats.org/officeDocument/2006/relationships/image" Target="../media/image160.wmf"/><Relationship Id="rId5" Type="http://schemas.openxmlformats.org/officeDocument/2006/relationships/image" Target="../media/image159.wmf"/><Relationship Id="rId4" Type="http://schemas.openxmlformats.org/officeDocument/2006/relationships/image" Target="../media/image158.wmf"/><Relationship Id="rId3" Type="http://schemas.openxmlformats.org/officeDocument/2006/relationships/image" Target="../media/image157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wmf"/><Relationship Id="rId7" Type="http://schemas.openxmlformats.org/officeDocument/2006/relationships/image" Target="../media/image226.wmf"/><Relationship Id="rId6" Type="http://schemas.openxmlformats.org/officeDocument/2006/relationships/image" Target="../media/image225.wmf"/><Relationship Id="rId5" Type="http://schemas.openxmlformats.org/officeDocument/2006/relationships/image" Target="../media/image224.wmf"/><Relationship Id="rId4" Type="http://schemas.openxmlformats.org/officeDocument/2006/relationships/image" Target="../media/image223.wmf"/><Relationship Id="rId3" Type="http://schemas.openxmlformats.org/officeDocument/2006/relationships/image" Target="../media/image222.wmf"/><Relationship Id="rId2" Type="http://schemas.openxmlformats.org/officeDocument/2006/relationships/image" Target="../media/image221.wmf"/><Relationship Id="rId1" Type="http://schemas.openxmlformats.org/officeDocument/2006/relationships/image" Target="../media/image220.wmf"/></Relationships>
</file>

<file path=ppt/drawings/_rels/vmlDrawing31.vml.rels><?xml version="1.0" encoding="UTF-8" standalone="yes"?>
<Relationships xmlns="http://schemas.openxmlformats.org/package/2006/relationships"><Relationship Id="rId7" Type="http://schemas.openxmlformats.org/officeDocument/2006/relationships/image" Target="../media/image234.wmf"/><Relationship Id="rId6" Type="http://schemas.openxmlformats.org/officeDocument/2006/relationships/image" Target="../media/image233.wmf"/><Relationship Id="rId5" Type="http://schemas.openxmlformats.org/officeDocument/2006/relationships/image" Target="../media/image232.wmf"/><Relationship Id="rId4" Type="http://schemas.openxmlformats.org/officeDocument/2006/relationships/image" Target="../media/image231.wmf"/><Relationship Id="rId3" Type="http://schemas.openxmlformats.org/officeDocument/2006/relationships/image" Target="../media/image230.wmf"/><Relationship Id="rId2" Type="http://schemas.openxmlformats.org/officeDocument/2006/relationships/image" Target="../media/image229.wmf"/><Relationship Id="rId1" Type="http://schemas.openxmlformats.org/officeDocument/2006/relationships/image" Target="../media/image228.wmf"/></Relationships>
</file>

<file path=ppt/drawings/_rels/vmlDrawing32.vml.rels><?xml version="1.0" encoding="UTF-8" standalone="yes"?>
<Relationships xmlns="http://schemas.openxmlformats.org/package/2006/relationships"><Relationship Id="rId7" Type="http://schemas.openxmlformats.org/officeDocument/2006/relationships/image" Target="../media/image241.wmf"/><Relationship Id="rId6" Type="http://schemas.openxmlformats.org/officeDocument/2006/relationships/image" Target="../media/image240.wmf"/><Relationship Id="rId5" Type="http://schemas.openxmlformats.org/officeDocument/2006/relationships/image" Target="../media/image239.wmf"/><Relationship Id="rId4" Type="http://schemas.openxmlformats.org/officeDocument/2006/relationships/image" Target="../media/image238.wmf"/><Relationship Id="rId3" Type="http://schemas.openxmlformats.org/officeDocument/2006/relationships/image" Target="../media/image237.wmf"/><Relationship Id="rId2" Type="http://schemas.openxmlformats.org/officeDocument/2006/relationships/image" Target="../media/image236.wmf"/><Relationship Id="rId1" Type="http://schemas.openxmlformats.org/officeDocument/2006/relationships/image" Target="../media/image235.wmf"/></Relationships>
</file>

<file path=ppt/drawings/_rels/vmlDrawing33.vml.rels><?xml version="1.0" encoding="UTF-8" standalone="yes"?>
<Relationships xmlns="http://schemas.openxmlformats.org/package/2006/relationships"><Relationship Id="rId5" Type="http://schemas.openxmlformats.org/officeDocument/2006/relationships/image" Target="../media/image246.wmf"/><Relationship Id="rId4" Type="http://schemas.openxmlformats.org/officeDocument/2006/relationships/image" Target="../media/image245.wmf"/><Relationship Id="rId3" Type="http://schemas.openxmlformats.org/officeDocument/2006/relationships/image" Target="../media/image244.wmf"/><Relationship Id="rId2" Type="http://schemas.openxmlformats.org/officeDocument/2006/relationships/image" Target="../media/image243.wmf"/><Relationship Id="rId1" Type="http://schemas.openxmlformats.org/officeDocument/2006/relationships/image" Target="../media/image242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wmf"/><Relationship Id="rId7" Type="http://schemas.openxmlformats.org/officeDocument/2006/relationships/image" Target="../media/image253.wmf"/><Relationship Id="rId6" Type="http://schemas.openxmlformats.org/officeDocument/2006/relationships/image" Target="../media/image252.wmf"/><Relationship Id="rId5" Type="http://schemas.openxmlformats.org/officeDocument/2006/relationships/image" Target="../media/image251.wmf"/><Relationship Id="rId4" Type="http://schemas.openxmlformats.org/officeDocument/2006/relationships/image" Target="../media/image250.wmf"/><Relationship Id="rId3" Type="http://schemas.openxmlformats.org/officeDocument/2006/relationships/image" Target="../media/image249.wmf"/><Relationship Id="rId2" Type="http://schemas.openxmlformats.org/officeDocument/2006/relationships/image" Target="../media/image248.wmf"/><Relationship Id="rId1" Type="http://schemas.openxmlformats.org/officeDocument/2006/relationships/image" Target="../media/image247.wmf"/></Relationships>
</file>

<file path=ppt/drawings/_rels/vmlDrawing35.vml.rels><?xml version="1.0" encoding="UTF-8" standalone="yes"?>
<Relationships xmlns="http://schemas.openxmlformats.org/package/2006/relationships"><Relationship Id="rId4" Type="http://schemas.openxmlformats.org/officeDocument/2006/relationships/image" Target="../media/image258.wmf"/><Relationship Id="rId3" Type="http://schemas.openxmlformats.org/officeDocument/2006/relationships/image" Target="../media/image257.wmf"/><Relationship Id="rId2" Type="http://schemas.openxmlformats.org/officeDocument/2006/relationships/image" Target="../media/image256.wmf"/><Relationship Id="rId1" Type="http://schemas.openxmlformats.org/officeDocument/2006/relationships/image" Target="../media/image255.wmf"/></Relationships>
</file>

<file path=ppt/drawings/_rels/vmlDrawing36.vml.rels><?xml version="1.0" encoding="UTF-8" standalone="yes"?>
<Relationships xmlns="http://schemas.openxmlformats.org/package/2006/relationships"><Relationship Id="rId7" Type="http://schemas.openxmlformats.org/officeDocument/2006/relationships/image" Target="../media/image265.wmf"/><Relationship Id="rId6" Type="http://schemas.openxmlformats.org/officeDocument/2006/relationships/image" Target="../media/image264.wmf"/><Relationship Id="rId5" Type="http://schemas.openxmlformats.org/officeDocument/2006/relationships/image" Target="../media/image263.wmf"/><Relationship Id="rId4" Type="http://schemas.openxmlformats.org/officeDocument/2006/relationships/image" Target="../media/image262.wmf"/><Relationship Id="rId3" Type="http://schemas.openxmlformats.org/officeDocument/2006/relationships/image" Target="../media/image261.wmf"/><Relationship Id="rId2" Type="http://schemas.openxmlformats.org/officeDocument/2006/relationships/image" Target="../media/image260.wmf"/><Relationship Id="rId1" Type="http://schemas.openxmlformats.org/officeDocument/2006/relationships/image" Target="../media/image259.wmf"/></Relationships>
</file>

<file path=ppt/drawings/_rels/vmlDrawing37.vml.rels><?xml version="1.0" encoding="UTF-8" standalone="yes"?>
<Relationships xmlns="http://schemas.openxmlformats.org/package/2006/relationships"><Relationship Id="rId4" Type="http://schemas.openxmlformats.org/officeDocument/2006/relationships/image" Target="../media/image269.wmf"/><Relationship Id="rId3" Type="http://schemas.openxmlformats.org/officeDocument/2006/relationships/image" Target="../media/image268.wmf"/><Relationship Id="rId2" Type="http://schemas.openxmlformats.org/officeDocument/2006/relationships/image" Target="../media/image267.wmf"/><Relationship Id="rId1" Type="http://schemas.openxmlformats.org/officeDocument/2006/relationships/image" Target="../media/image266.wmf"/></Relationships>
</file>

<file path=ppt/drawings/_rels/vmlDrawing38.vml.rels><?xml version="1.0" encoding="UTF-8" standalone="yes"?>
<Relationships xmlns="http://schemas.openxmlformats.org/package/2006/relationships"><Relationship Id="rId6" Type="http://schemas.openxmlformats.org/officeDocument/2006/relationships/image" Target="../media/image275.wmf"/><Relationship Id="rId5" Type="http://schemas.openxmlformats.org/officeDocument/2006/relationships/image" Target="../media/image274.wmf"/><Relationship Id="rId4" Type="http://schemas.openxmlformats.org/officeDocument/2006/relationships/image" Target="../media/image273.wmf"/><Relationship Id="rId3" Type="http://schemas.openxmlformats.org/officeDocument/2006/relationships/image" Target="../media/image272.wmf"/><Relationship Id="rId2" Type="http://schemas.openxmlformats.org/officeDocument/2006/relationships/image" Target="../media/image271.wmf"/><Relationship Id="rId1" Type="http://schemas.openxmlformats.org/officeDocument/2006/relationships/image" Target="../media/image270.wmf"/></Relationships>
</file>

<file path=ppt/drawings/_rels/vmlDrawing39.vml.rels><?xml version="1.0" encoding="UTF-8" standalone="yes"?>
<Relationships xmlns="http://schemas.openxmlformats.org/package/2006/relationships"><Relationship Id="rId5" Type="http://schemas.openxmlformats.org/officeDocument/2006/relationships/image" Target="../media/image280.wmf"/><Relationship Id="rId4" Type="http://schemas.openxmlformats.org/officeDocument/2006/relationships/image" Target="../media/image279.wmf"/><Relationship Id="rId3" Type="http://schemas.openxmlformats.org/officeDocument/2006/relationships/image" Target="../media/image278.wmf"/><Relationship Id="rId2" Type="http://schemas.openxmlformats.org/officeDocument/2006/relationships/image" Target="../media/image277.wmf"/><Relationship Id="rId1" Type="http://schemas.openxmlformats.org/officeDocument/2006/relationships/image" Target="../media/image276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7" Type="http://schemas.openxmlformats.org/officeDocument/2006/relationships/image" Target="../media/image13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wmf"/><Relationship Id="rId7" Type="http://schemas.openxmlformats.org/officeDocument/2006/relationships/image" Target="../media/image287.wmf"/><Relationship Id="rId6" Type="http://schemas.openxmlformats.org/officeDocument/2006/relationships/image" Target="../media/image286.wmf"/><Relationship Id="rId5" Type="http://schemas.openxmlformats.org/officeDocument/2006/relationships/image" Target="../media/image285.wmf"/><Relationship Id="rId4" Type="http://schemas.openxmlformats.org/officeDocument/2006/relationships/image" Target="../media/image284.wmf"/><Relationship Id="rId3" Type="http://schemas.openxmlformats.org/officeDocument/2006/relationships/image" Target="../media/image283.wmf"/><Relationship Id="rId2" Type="http://schemas.openxmlformats.org/officeDocument/2006/relationships/image" Target="../media/image282.wmf"/><Relationship Id="rId1" Type="http://schemas.openxmlformats.org/officeDocument/2006/relationships/image" Target="../media/image281.wmf"/></Relationships>
</file>

<file path=ppt/drawings/_rels/vmlDrawing41.vml.rels><?xml version="1.0" encoding="UTF-8" standalone="yes"?>
<Relationships xmlns="http://schemas.openxmlformats.org/package/2006/relationships"><Relationship Id="rId7" Type="http://schemas.openxmlformats.org/officeDocument/2006/relationships/image" Target="../media/image295.wmf"/><Relationship Id="rId6" Type="http://schemas.openxmlformats.org/officeDocument/2006/relationships/image" Target="../media/image294.wmf"/><Relationship Id="rId5" Type="http://schemas.openxmlformats.org/officeDocument/2006/relationships/image" Target="../media/image293.wmf"/><Relationship Id="rId4" Type="http://schemas.openxmlformats.org/officeDocument/2006/relationships/image" Target="../media/image292.wmf"/><Relationship Id="rId3" Type="http://schemas.openxmlformats.org/officeDocument/2006/relationships/image" Target="../media/image291.wmf"/><Relationship Id="rId2" Type="http://schemas.openxmlformats.org/officeDocument/2006/relationships/image" Target="../media/image290.wmf"/><Relationship Id="rId1" Type="http://schemas.openxmlformats.org/officeDocument/2006/relationships/image" Target="../media/image289.wmf"/></Relationships>
</file>

<file path=ppt/drawings/_rels/vmlDrawing42.vml.rels><?xml version="1.0" encoding="UTF-8" standalone="yes"?>
<Relationships xmlns="http://schemas.openxmlformats.org/package/2006/relationships"><Relationship Id="rId9" Type="http://schemas.openxmlformats.org/officeDocument/2006/relationships/image" Target="../media/image304.wmf"/><Relationship Id="rId8" Type="http://schemas.openxmlformats.org/officeDocument/2006/relationships/image" Target="../media/image303.wmf"/><Relationship Id="rId7" Type="http://schemas.openxmlformats.org/officeDocument/2006/relationships/image" Target="../media/image302.wmf"/><Relationship Id="rId6" Type="http://schemas.openxmlformats.org/officeDocument/2006/relationships/image" Target="../media/image301.wmf"/><Relationship Id="rId5" Type="http://schemas.openxmlformats.org/officeDocument/2006/relationships/image" Target="../media/image300.wmf"/><Relationship Id="rId4" Type="http://schemas.openxmlformats.org/officeDocument/2006/relationships/image" Target="../media/image299.wmf"/><Relationship Id="rId3" Type="http://schemas.openxmlformats.org/officeDocument/2006/relationships/image" Target="../media/image298.wmf"/><Relationship Id="rId2" Type="http://schemas.openxmlformats.org/officeDocument/2006/relationships/image" Target="../media/image297.wmf"/><Relationship Id="rId1" Type="http://schemas.openxmlformats.org/officeDocument/2006/relationships/image" Target="../media/image296.wmf"/></Relationships>
</file>

<file path=ppt/drawings/_rels/vmlDrawing43.vml.rels><?xml version="1.0" encoding="UTF-8" standalone="yes"?>
<Relationships xmlns="http://schemas.openxmlformats.org/package/2006/relationships"><Relationship Id="rId5" Type="http://schemas.openxmlformats.org/officeDocument/2006/relationships/image" Target="../media/image309.wmf"/><Relationship Id="rId4" Type="http://schemas.openxmlformats.org/officeDocument/2006/relationships/image" Target="../media/image308.wmf"/><Relationship Id="rId3" Type="http://schemas.openxmlformats.org/officeDocument/2006/relationships/image" Target="../media/image307.wmf"/><Relationship Id="rId2" Type="http://schemas.openxmlformats.org/officeDocument/2006/relationships/image" Target="../media/image306.wmf"/><Relationship Id="rId1" Type="http://schemas.openxmlformats.org/officeDocument/2006/relationships/image" Target="../media/image305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0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wmf"/><Relationship Id="rId1" Type="http://schemas.openxmlformats.org/officeDocument/2006/relationships/image" Target="../media/image311.wmf"/></Relationships>
</file>

<file path=ppt/drawings/_rels/vmlDrawing46.vml.rels><?xml version="1.0" encoding="UTF-8" standalone="yes"?>
<Relationships xmlns="http://schemas.openxmlformats.org/package/2006/relationships"><Relationship Id="rId7" Type="http://schemas.openxmlformats.org/officeDocument/2006/relationships/image" Target="../media/image319.wmf"/><Relationship Id="rId6" Type="http://schemas.openxmlformats.org/officeDocument/2006/relationships/image" Target="../media/image318.wmf"/><Relationship Id="rId5" Type="http://schemas.openxmlformats.org/officeDocument/2006/relationships/image" Target="../media/image317.wmf"/><Relationship Id="rId4" Type="http://schemas.openxmlformats.org/officeDocument/2006/relationships/image" Target="../media/image316.wmf"/><Relationship Id="rId3" Type="http://schemas.openxmlformats.org/officeDocument/2006/relationships/image" Target="../media/image315.wmf"/><Relationship Id="rId2" Type="http://schemas.openxmlformats.org/officeDocument/2006/relationships/image" Target="../media/image314.wmf"/><Relationship Id="rId1" Type="http://schemas.openxmlformats.org/officeDocument/2006/relationships/image" Target="../media/image313.wmf"/></Relationships>
</file>

<file path=ppt/drawings/_rels/vmlDrawing47.vml.rels><?xml version="1.0" encoding="UTF-8" standalone="yes"?>
<Relationships xmlns="http://schemas.openxmlformats.org/package/2006/relationships"><Relationship Id="rId9" Type="http://schemas.openxmlformats.org/officeDocument/2006/relationships/image" Target="../media/image328.wmf"/><Relationship Id="rId8" Type="http://schemas.openxmlformats.org/officeDocument/2006/relationships/image" Target="../media/image327.wmf"/><Relationship Id="rId7" Type="http://schemas.openxmlformats.org/officeDocument/2006/relationships/image" Target="../media/image326.wmf"/><Relationship Id="rId6" Type="http://schemas.openxmlformats.org/officeDocument/2006/relationships/image" Target="../media/image325.wmf"/><Relationship Id="rId5" Type="http://schemas.openxmlformats.org/officeDocument/2006/relationships/image" Target="../media/image324.wmf"/><Relationship Id="rId4" Type="http://schemas.openxmlformats.org/officeDocument/2006/relationships/image" Target="../media/image323.wmf"/><Relationship Id="rId3" Type="http://schemas.openxmlformats.org/officeDocument/2006/relationships/image" Target="../media/image322.wmf"/><Relationship Id="rId2" Type="http://schemas.openxmlformats.org/officeDocument/2006/relationships/image" Target="../media/image321.wmf"/><Relationship Id="rId12" Type="http://schemas.openxmlformats.org/officeDocument/2006/relationships/image" Target="../media/image331.wmf"/><Relationship Id="rId11" Type="http://schemas.openxmlformats.org/officeDocument/2006/relationships/image" Target="../media/image330.wmf"/><Relationship Id="rId10" Type="http://schemas.openxmlformats.org/officeDocument/2006/relationships/image" Target="../media/image329.wmf"/><Relationship Id="rId1" Type="http://schemas.openxmlformats.org/officeDocument/2006/relationships/image" Target="../media/image320.wmf"/></Relationships>
</file>

<file path=ppt/drawings/_rels/vmlDrawing48.vml.rels><?xml version="1.0" encoding="UTF-8" standalone="yes"?>
<Relationships xmlns="http://schemas.openxmlformats.org/package/2006/relationships"><Relationship Id="rId7" Type="http://schemas.openxmlformats.org/officeDocument/2006/relationships/image" Target="../media/image337.wmf"/><Relationship Id="rId6" Type="http://schemas.openxmlformats.org/officeDocument/2006/relationships/image" Target="../media/image336.wmf"/><Relationship Id="rId5" Type="http://schemas.openxmlformats.org/officeDocument/2006/relationships/image" Target="../media/image335.wmf"/><Relationship Id="rId4" Type="http://schemas.openxmlformats.org/officeDocument/2006/relationships/image" Target="../media/image334.wmf"/><Relationship Id="rId3" Type="http://schemas.openxmlformats.org/officeDocument/2006/relationships/image" Target="../media/image333.wmf"/><Relationship Id="rId2" Type="http://schemas.openxmlformats.org/officeDocument/2006/relationships/image" Target="../media/image314.wmf"/><Relationship Id="rId1" Type="http://schemas.openxmlformats.org/officeDocument/2006/relationships/image" Target="../media/image332.wmf"/></Relationships>
</file>

<file path=ppt/drawings/_rels/vmlDrawing49.vml.rels><?xml version="1.0" encoding="UTF-8" standalone="yes"?>
<Relationships xmlns="http://schemas.openxmlformats.org/package/2006/relationships"><Relationship Id="rId9" Type="http://schemas.openxmlformats.org/officeDocument/2006/relationships/image" Target="../media/image346.wmf"/><Relationship Id="rId8" Type="http://schemas.openxmlformats.org/officeDocument/2006/relationships/image" Target="../media/image345.wmf"/><Relationship Id="rId7" Type="http://schemas.openxmlformats.org/officeDocument/2006/relationships/image" Target="../media/image344.wmf"/><Relationship Id="rId6" Type="http://schemas.openxmlformats.org/officeDocument/2006/relationships/image" Target="../media/image343.wmf"/><Relationship Id="rId5" Type="http://schemas.openxmlformats.org/officeDocument/2006/relationships/image" Target="../media/image342.wmf"/><Relationship Id="rId4" Type="http://schemas.openxmlformats.org/officeDocument/2006/relationships/image" Target="../media/image341.wmf"/><Relationship Id="rId3" Type="http://schemas.openxmlformats.org/officeDocument/2006/relationships/image" Target="../media/image340.wmf"/><Relationship Id="rId2" Type="http://schemas.openxmlformats.org/officeDocument/2006/relationships/image" Target="../media/image339.wmf"/><Relationship Id="rId1" Type="http://schemas.openxmlformats.org/officeDocument/2006/relationships/image" Target="../media/image338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7" Type="http://schemas.openxmlformats.org/officeDocument/2006/relationships/image" Target="../media/image21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0.vml.rels><?xml version="1.0" encoding="UTF-8" standalone="yes"?>
<Relationships xmlns="http://schemas.openxmlformats.org/package/2006/relationships"><Relationship Id="rId5" Type="http://schemas.openxmlformats.org/officeDocument/2006/relationships/image" Target="../media/image351.wmf"/><Relationship Id="rId4" Type="http://schemas.openxmlformats.org/officeDocument/2006/relationships/image" Target="../media/image350.wmf"/><Relationship Id="rId3" Type="http://schemas.openxmlformats.org/officeDocument/2006/relationships/image" Target="../media/image349.wmf"/><Relationship Id="rId2" Type="http://schemas.openxmlformats.org/officeDocument/2006/relationships/image" Target="../media/image348.wmf"/><Relationship Id="rId1" Type="http://schemas.openxmlformats.org/officeDocument/2006/relationships/image" Target="../media/image347.wmf"/></Relationships>
</file>

<file path=ppt/drawings/_rels/vmlDrawing51.vml.rels><?xml version="1.0" encoding="UTF-8" standalone="yes"?>
<Relationships xmlns="http://schemas.openxmlformats.org/package/2006/relationships"><Relationship Id="rId7" Type="http://schemas.openxmlformats.org/officeDocument/2006/relationships/image" Target="../media/image358.wmf"/><Relationship Id="rId6" Type="http://schemas.openxmlformats.org/officeDocument/2006/relationships/image" Target="../media/image357.wmf"/><Relationship Id="rId5" Type="http://schemas.openxmlformats.org/officeDocument/2006/relationships/image" Target="../media/image356.wmf"/><Relationship Id="rId4" Type="http://schemas.openxmlformats.org/officeDocument/2006/relationships/image" Target="../media/image355.wmf"/><Relationship Id="rId3" Type="http://schemas.openxmlformats.org/officeDocument/2006/relationships/image" Target="../media/image354.wmf"/><Relationship Id="rId2" Type="http://schemas.openxmlformats.org/officeDocument/2006/relationships/image" Target="../media/image353.wmf"/><Relationship Id="rId1" Type="http://schemas.openxmlformats.org/officeDocument/2006/relationships/image" Target="../media/image352.wmf"/></Relationships>
</file>

<file path=ppt/drawings/_rels/vmlDrawing52.vml.rels><?xml version="1.0" encoding="UTF-8" standalone="yes"?>
<Relationships xmlns="http://schemas.openxmlformats.org/package/2006/relationships"><Relationship Id="rId9" Type="http://schemas.openxmlformats.org/officeDocument/2006/relationships/image" Target="../media/image367.wmf"/><Relationship Id="rId8" Type="http://schemas.openxmlformats.org/officeDocument/2006/relationships/image" Target="../media/image366.wmf"/><Relationship Id="rId7" Type="http://schemas.openxmlformats.org/officeDocument/2006/relationships/image" Target="../media/image365.wmf"/><Relationship Id="rId6" Type="http://schemas.openxmlformats.org/officeDocument/2006/relationships/image" Target="../media/image364.wmf"/><Relationship Id="rId5" Type="http://schemas.openxmlformats.org/officeDocument/2006/relationships/image" Target="../media/image363.wmf"/><Relationship Id="rId4" Type="http://schemas.openxmlformats.org/officeDocument/2006/relationships/image" Target="../media/image362.wmf"/><Relationship Id="rId3" Type="http://schemas.openxmlformats.org/officeDocument/2006/relationships/image" Target="../media/image361.wmf"/><Relationship Id="rId2" Type="http://schemas.openxmlformats.org/officeDocument/2006/relationships/image" Target="../media/image360.wmf"/><Relationship Id="rId11" Type="http://schemas.openxmlformats.org/officeDocument/2006/relationships/image" Target="../media/image369.wmf"/><Relationship Id="rId10" Type="http://schemas.openxmlformats.org/officeDocument/2006/relationships/image" Target="../media/image368.wmf"/><Relationship Id="rId1" Type="http://schemas.openxmlformats.org/officeDocument/2006/relationships/image" Target="../media/image359.wmf"/></Relationships>
</file>

<file path=ppt/drawings/_rels/vmlDrawing53.vml.rels><?xml version="1.0" encoding="UTF-8" standalone="yes"?>
<Relationships xmlns="http://schemas.openxmlformats.org/package/2006/relationships"><Relationship Id="rId9" Type="http://schemas.openxmlformats.org/officeDocument/2006/relationships/image" Target="../media/image378.wmf"/><Relationship Id="rId8" Type="http://schemas.openxmlformats.org/officeDocument/2006/relationships/image" Target="../media/image377.wmf"/><Relationship Id="rId7" Type="http://schemas.openxmlformats.org/officeDocument/2006/relationships/image" Target="../media/image376.wmf"/><Relationship Id="rId6" Type="http://schemas.openxmlformats.org/officeDocument/2006/relationships/image" Target="../media/image375.wmf"/><Relationship Id="rId5" Type="http://schemas.openxmlformats.org/officeDocument/2006/relationships/image" Target="../media/image374.wmf"/><Relationship Id="rId4" Type="http://schemas.openxmlformats.org/officeDocument/2006/relationships/image" Target="../media/image373.wmf"/><Relationship Id="rId3" Type="http://schemas.openxmlformats.org/officeDocument/2006/relationships/image" Target="../media/image372.wmf"/><Relationship Id="rId2" Type="http://schemas.openxmlformats.org/officeDocument/2006/relationships/image" Target="../media/image371.wmf"/><Relationship Id="rId10" Type="http://schemas.openxmlformats.org/officeDocument/2006/relationships/image" Target="../media/image379.wmf"/><Relationship Id="rId1" Type="http://schemas.openxmlformats.org/officeDocument/2006/relationships/image" Target="../media/image370.wmf"/></Relationships>
</file>

<file path=ppt/drawings/_rels/vmlDrawing54.vml.rels><?xml version="1.0" encoding="UTF-8" standalone="yes"?>
<Relationships xmlns="http://schemas.openxmlformats.org/package/2006/relationships"><Relationship Id="rId7" Type="http://schemas.openxmlformats.org/officeDocument/2006/relationships/image" Target="../media/image386.wmf"/><Relationship Id="rId6" Type="http://schemas.openxmlformats.org/officeDocument/2006/relationships/image" Target="../media/image385.wmf"/><Relationship Id="rId5" Type="http://schemas.openxmlformats.org/officeDocument/2006/relationships/image" Target="../media/image384.wmf"/><Relationship Id="rId4" Type="http://schemas.openxmlformats.org/officeDocument/2006/relationships/image" Target="../media/image383.wmf"/><Relationship Id="rId3" Type="http://schemas.openxmlformats.org/officeDocument/2006/relationships/image" Target="../media/image382.wmf"/><Relationship Id="rId2" Type="http://schemas.openxmlformats.org/officeDocument/2006/relationships/image" Target="../media/image381.wmf"/><Relationship Id="rId1" Type="http://schemas.openxmlformats.org/officeDocument/2006/relationships/image" Target="../media/image380.wmf"/></Relationships>
</file>

<file path=ppt/drawings/_rels/vmlDrawing55.vml.rels><?xml version="1.0" encoding="UTF-8" standalone="yes"?>
<Relationships xmlns="http://schemas.openxmlformats.org/package/2006/relationships"><Relationship Id="rId9" Type="http://schemas.openxmlformats.org/officeDocument/2006/relationships/image" Target="../media/image395.wmf"/><Relationship Id="rId8" Type="http://schemas.openxmlformats.org/officeDocument/2006/relationships/image" Target="../media/image394.wmf"/><Relationship Id="rId7" Type="http://schemas.openxmlformats.org/officeDocument/2006/relationships/image" Target="../media/image393.wmf"/><Relationship Id="rId6" Type="http://schemas.openxmlformats.org/officeDocument/2006/relationships/image" Target="../media/image392.wmf"/><Relationship Id="rId5" Type="http://schemas.openxmlformats.org/officeDocument/2006/relationships/image" Target="../media/image391.wmf"/><Relationship Id="rId4" Type="http://schemas.openxmlformats.org/officeDocument/2006/relationships/image" Target="../media/image390.wmf"/><Relationship Id="rId3" Type="http://schemas.openxmlformats.org/officeDocument/2006/relationships/image" Target="../media/image389.wmf"/><Relationship Id="rId2" Type="http://schemas.openxmlformats.org/officeDocument/2006/relationships/image" Target="../media/image388.wmf"/><Relationship Id="rId10" Type="http://schemas.openxmlformats.org/officeDocument/2006/relationships/image" Target="../media/image396.wmf"/><Relationship Id="rId1" Type="http://schemas.openxmlformats.org/officeDocument/2006/relationships/image" Target="../media/image387.wmf"/></Relationships>
</file>

<file path=ppt/drawings/_rels/vmlDrawing56.vml.rels><?xml version="1.0" encoding="UTF-8" standalone="yes"?>
<Relationships xmlns="http://schemas.openxmlformats.org/package/2006/relationships"><Relationship Id="rId4" Type="http://schemas.openxmlformats.org/officeDocument/2006/relationships/image" Target="../media/image400.wmf"/><Relationship Id="rId3" Type="http://schemas.openxmlformats.org/officeDocument/2006/relationships/image" Target="../media/image399.wmf"/><Relationship Id="rId2" Type="http://schemas.openxmlformats.org/officeDocument/2006/relationships/image" Target="../media/image398.wmf"/><Relationship Id="rId1" Type="http://schemas.openxmlformats.org/officeDocument/2006/relationships/image" Target="../media/image397.wmf"/></Relationships>
</file>

<file path=ppt/drawings/_rels/vmlDrawing57.vml.rels><?xml version="1.0" encoding="UTF-8" standalone="yes"?>
<Relationships xmlns="http://schemas.openxmlformats.org/package/2006/relationships"><Relationship Id="rId7" Type="http://schemas.openxmlformats.org/officeDocument/2006/relationships/image" Target="../media/image407.wmf"/><Relationship Id="rId6" Type="http://schemas.openxmlformats.org/officeDocument/2006/relationships/image" Target="../media/image406.wmf"/><Relationship Id="rId5" Type="http://schemas.openxmlformats.org/officeDocument/2006/relationships/image" Target="../media/image405.wmf"/><Relationship Id="rId4" Type="http://schemas.openxmlformats.org/officeDocument/2006/relationships/image" Target="../media/image404.wmf"/><Relationship Id="rId3" Type="http://schemas.openxmlformats.org/officeDocument/2006/relationships/image" Target="../media/image403.wmf"/><Relationship Id="rId2" Type="http://schemas.openxmlformats.org/officeDocument/2006/relationships/image" Target="../media/image402.wmf"/><Relationship Id="rId1" Type="http://schemas.openxmlformats.org/officeDocument/2006/relationships/image" Target="../media/image401.wmf"/></Relationships>
</file>

<file path=ppt/drawings/_rels/vmlDrawing58.vml.rels><?xml version="1.0" encoding="UTF-8" standalone="yes"?>
<Relationships xmlns="http://schemas.openxmlformats.org/package/2006/relationships"><Relationship Id="rId4" Type="http://schemas.openxmlformats.org/officeDocument/2006/relationships/image" Target="../media/image411.wmf"/><Relationship Id="rId3" Type="http://schemas.openxmlformats.org/officeDocument/2006/relationships/image" Target="../media/image410.wmf"/><Relationship Id="rId2" Type="http://schemas.openxmlformats.org/officeDocument/2006/relationships/image" Target="../media/image409.wmf"/><Relationship Id="rId1" Type="http://schemas.openxmlformats.org/officeDocument/2006/relationships/image" Target="../media/image408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wmf"/><Relationship Id="rId2" Type="http://schemas.openxmlformats.org/officeDocument/2006/relationships/image" Target="../media/image413.wmf"/><Relationship Id="rId1" Type="http://schemas.openxmlformats.org/officeDocument/2006/relationships/image" Target="../media/image412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7" Type="http://schemas.openxmlformats.org/officeDocument/2006/relationships/image" Target="../media/image29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60.vml.rels><?xml version="1.0" encoding="UTF-8" standalone="yes"?>
<Relationships xmlns="http://schemas.openxmlformats.org/package/2006/relationships"><Relationship Id="rId9" Type="http://schemas.openxmlformats.org/officeDocument/2006/relationships/image" Target="../media/image423.wmf"/><Relationship Id="rId8" Type="http://schemas.openxmlformats.org/officeDocument/2006/relationships/image" Target="../media/image422.wmf"/><Relationship Id="rId7" Type="http://schemas.openxmlformats.org/officeDocument/2006/relationships/image" Target="../media/image421.wmf"/><Relationship Id="rId6" Type="http://schemas.openxmlformats.org/officeDocument/2006/relationships/image" Target="../media/image420.wmf"/><Relationship Id="rId5" Type="http://schemas.openxmlformats.org/officeDocument/2006/relationships/image" Target="../media/image419.wmf"/><Relationship Id="rId4" Type="http://schemas.openxmlformats.org/officeDocument/2006/relationships/image" Target="../media/image418.wmf"/><Relationship Id="rId3" Type="http://schemas.openxmlformats.org/officeDocument/2006/relationships/image" Target="../media/image417.wmf"/><Relationship Id="rId2" Type="http://schemas.openxmlformats.org/officeDocument/2006/relationships/image" Target="../media/image416.wmf"/><Relationship Id="rId10" Type="http://schemas.openxmlformats.org/officeDocument/2006/relationships/image" Target="../media/image424.wmf"/><Relationship Id="rId1" Type="http://schemas.openxmlformats.org/officeDocument/2006/relationships/image" Target="../media/image415.wmf"/></Relationships>
</file>

<file path=ppt/drawings/_rels/vmlDrawing61.vml.rels><?xml version="1.0" encoding="UTF-8" standalone="yes"?>
<Relationships xmlns="http://schemas.openxmlformats.org/package/2006/relationships"><Relationship Id="rId7" Type="http://schemas.openxmlformats.org/officeDocument/2006/relationships/image" Target="../media/image431.wmf"/><Relationship Id="rId6" Type="http://schemas.openxmlformats.org/officeDocument/2006/relationships/image" Target="../media/image430.wmf"/><Relationship Id="rId5" Type="http://schemas.openxmlformats.org/officeDocument/2006/relationships/image" Target="../media/image429.wmf"/><Relationship Id="rId4" Type="http://schemas.openxmlformats.org/officeDocument/2006/relationships/image" Target="../media/image428.wmf"/><Relationship Id="rId3" Type="http://schemas.openxmlformats.org/officeDocument/2006/relationships/image" Target="../media/image427.wmf"/><Relationship Id="rId2" Type="http://schemas.openxmlformats.org/officeDocument/2006/relationships/image" Target="../media/image426.wmf"/><Relationship Id="rId1" Type="http://schemas.openxmlformats.org/officeDocument/2006/relationships/image" Target="../media/image425.wmf"/></Relationships>
</file>

<file path=ppt/drawings/_rels/vmlDrawing62.vml.rels><?xml version="1.0" encoding="UTF-8" standalone="yes"?>
<Relationships xmlns="http://schemas.openxmlformats.org/package/2006/relationships"><Relationship Id="rId6" Type="http://schemas.openxmlformats.org/officeDocument/2006/relationships/image" Target="../media/image437.wmf"/><Relationship Id="rId5" Type="http://schemas.openxmlformats.org/officeDocument/2006/relationships/image" Target="../media/image436.wmf"/><Relationship Id="rId4" Type="http://schemas.openxmlformats.org/officeDocument/2006/relationships/image" Target="../media/image435.wmf"/><Relationship Id="rId3" Type="http://schemas.openxmlformats.org/officeDocument/2006/relationships/image" Target="../media/image434.wmf"/><Relationship Id="rId2" Type="http://schemas.openxmlformats.org/officeDocument/2006/relationships/image" Target="../media/image433.wmf"/><Relationship Id="rId1" Type="http://schemas.openxmlformats.org/officeDocument/2006/relationships/image" Target="../media/image432.wmf"/></Relationships>
</file>

<file path=ppt/drawings/_rels/vmlDrawing63.vml.rels><?xml version="1.0" encoding="UTF-8" standalone="yes"?>
<Relationships xmlns="http://schemas.openxmlformats.org/package/2006/relationships"><Relationship Id="rId9" Type="http://schemas.openxmlformats.org/officeDocument/2006/relationships/image" Target="../media/image446.wmf"/><Relationship Id="rId8" Type="http://schemas.openxmlformats.org/officeDocument/2006/relationships/image" Target="../media/image445.wmf"/><Relationship Id="rId7" Type="http://schemas.openxmlformats.org/officeDocument/2006/relationships/image" Target="../media/image444.wmf"/><Relationship Id="rId6" Type="http://schemas.openxmlformats.org/officeDocument/2006/relationships/image" Target="../media/image443.wmf"/><Relationship Id="rId5" Type="http://schemas.openxmlformats.org/officeDocument/2006/relationships/image" Target="../media/image442.wmf"/><Relationship Id="rId4" Type="http://schemas.openxmlformats.org/officeDocument/2006/relationships/image" Target="../media/image441.wmf"/><Relationship Id="rId3" Type="http://schemas.openxmlformats.org/officeDocument/2006/relationships/image" Target="../media/image440.wmf"/><Relationship Id="rId2" Type="http://schemas.openxmlformats.org/officeDocument/2006/relationships/image" Target="../media/image439.wmf"/><Relationship Id="rId14" Type="http://schemas.openxmlformats.org/officeDocument/2006/relationships/image" Target="../media/image451.wmf"/><Relationship Id="rId13" Type="http://schemas.openxmlformats.org/officeDocument/2006/relationships/image" Target="../media/image450.wmf"/><Relationship Id="rId12" Type="http://schemas.openxmlformats.org/officeDocument/2006/relationships/image" Target="../media/image449.wmf"/><Relationship Id="rId11" Type="http://schemas.openxmlformats.org/officeDocument/2006/relationships/image" Target="../media/image448.wmf"/><Relationship Id="rId10" Type="http://schemas.openxmlformats.org/officeDocument/2006/relationships/image" Target="../media/image447.wmf"/><Relationship Id="rId1" Type="http://schemas.openxmlformats.org/officeDocument/2006/relationships/image" Target="../media/image438.wmf"/></Relationships>
</file>

<file path=ppt/drawings/_rels/vmlDrawing64.vml.rels><?xml version="1.0" encoding="UTF-8" standalone="yes"?>
<Relationships xmlns="http://schemas.openxmlformats.org/package/2006/relationships"><Relationship Id="rId6" Type="http://schemas.openxmlformats.org/officeDocument/2006/relationships/image" Target="../media/image457.wmf"/><Relationship Id="rId5" Type="http://schemas.openxmlformats.org/officeDocument/2006/relationships/image" Target="../media/image456.wmf"/><Relationship Id="rId4" Type="http://schemas.openxmlformats.org/officeDocument/2006/relationships/image" Target="../media/image455.wmf"/><Relationship Id="rId3" Type="http://schemas.openxmlformats.org/officeDocument/2006/relationships/image" Target="../media/image454.wmf"/><Relationship Id="rId2" Type="http://schemas.openxmlformats.org/officeDocument/2006/relationships/image" Target="../media/image453.wmf"/><Relationship Id="rId1" Type="http://schemas.openxmlformats.org/officeDocument/2006/relationships/image" Target="../media/image452.wmf"/></Relationships>
</file>

<file path=ppt/drawings/_rels/vmlDrawing65.vml.rels><?xml version="1.0" encoding="UTF-8" standalone="yes"?>
<Relationships xmlns="http://schemas.openxmlformats.org/package/2006/relationships"><Relationship Id="rId9" Type="http://schemas.openxmlformats.org/officeDocument/2006/relationships/image" Target="../media/image466.wmf"/><Relationship Id="rId8" Type="http://schemas.openxmlformats.org/officeDocument/2006/relationships/image" Target="../media/image465.wmf"/><Relationship Id="rId7" Type="http://schemas.openxmlformats.org/officeDocument/2006/relationships/image" Target="../media/image464.wmf"/><Relationship Id="rId6" Type="http://schemas.openxmlformats.org/officeDocument/2006/relationships/image" Target="../media/image463.wmf"/><Relationship Id="rId5" Type="http://schemas.openxmlformats.org/officeDocument/2006/relationships/image" Target="../media/image462.wmf"/><Relationship Id="rId4" Type="http://schemas.openxmlformats.org/officeDocument/2006/relationships/image" Target="../media/image461.wmf"/><Relationship Id="rId3" Type="http://schemas.openxmlformats.org/officeDocument/2006/relationships/image" Target="../media/image460.wmf"/><Relationship Id="rId2" Type="http://schemas.openxmlformats.org/officeDocument/2006/relationships/image" Target="../media/image459.wmf"/><Relationship Id="rId11" Type="http://schemas.openxmlformats.org/officeDocument/2006/relationships/image" Target="../media/image468.wmf"/><Relationship Id="rId10" Type="http://schemas.openxmlformats.org/officeDocument/2006/relationships/image" Target="../media/image467.wmf"/><Relationship Id="rId1" Type="http://schemas.openxmlformats.org/officeDocument/2006/relationships/image" Target="../media/image458.wmf"/></Relationships>
</file>

<file path=ppt/drawings/_rels/vmlDrawing66.vml.rels><?xml version="1.0" encoding="UTF-8" standalone="yes"?>
<Relationships xmlns="http://schemas.openxmlformats.org/package/2006/relationships"><Relationship Id="rId5" Type="http://schemas.openxmlformats.org/officeDocument/2006/relationships/image" Target="../media/image473.wmf"/><Relationship Id="rId4" Type="http://schemas.openxmlformats.org/officeDocument/2006/relationships/image" Target="../media/image472.wmf"/><Relationship Id="rId3" Type="http://schemas.openxmlformats.org/officeDocument/2006/relationships/image" Target="../media/image471.wmf"/><Relationship Id="rId2" Type="http://schemas.openxmlformats.org/officeDocument/2006/relationships/image" Target="../media/image470.wmf"/><Relationship Id="rId1" Type="http://schemas.openxmlformats.org/officeDocument/2006/relationships/image" Target="../media/image469.wmf"/></Relationships>
</file>

<file path=ppt/drawings/_rels/vmlDrawing67.vml.rels><?xml version="1.0" encoding="UTF-8" standalone="yes"?>
<Relationships xmlns="http://schemas.openxmlformats.org/package/2006/relationships"><Relationship Id="rId5" Type="http://schemas.openxmlformats.org/officeDocument/2006/relationships/image" Target="../media/image478.wmf"/><Relationship Id="rId4" Type="http://schemas.openxmlformats.org/officeDocument/2006/relationships/image" Target="../media/image477.wmf"/><Relationship Id="rId3" Type="http://schemas.openxmlformats.org/officeDocument/2006/relationships/image" Target="../media/image476.wmf"/><Relationship Id="rId2" Type="http://schemas.openxmlformats.org/officeDocument/2006/relationships/image" Target="../media/image475.wmf"/><Relationship Id="rId1" Type="http://schemas.openxmlformats.org/officeDocument/2006/relationships/image" Target="../media/image474.wmf"/></Relationships>
</file>

<file path=ppt/drawings/_rels/vmlDrawing68.vml.rels><?xml version="1.0" encoding="UTF-8" standalone="yes"?>
<Relationships xmlns="http://schemas.openxmlformats.org/package/2006/relationships"><Relationship Id="rId9" Type="http://schemas.openxmlformats.org/officeDocument/2006/relationships/image" Target="../media/image487.wmf"/><Relationship Id="rId8" Type="http://schemas.openxmlformats.org/officeDocument/2006/relationships/image" Target="../media/image486.wmf"/><Relationship Id="rId7" Type="http://schemas.openxmlformats.org/officeDocument/2006/relationships/image" Target="../media/image485.wmf"/><Relationship Id="rId6" Type="http://schemas.openxmlformats.org/officeDocument/2006/relationships/image" Target="../media/image484.wmf"/><Relationship Id="rId5" Type="http://schemas.openxmlformats.org/officeDocument/2006/relationships/image" Target="../media/image483.wmf"/><Relationship Id="rId4" Type="http://schemas.openxmlformats.org/officeDocument/2006/relationships/image" Target="../media/image482.wmf"/><Relationship Id="rId3" Type="http://schemas.openxmlformats.org/officeDocument/2006/relationships/image" Target="../media/image481.wmf"/><Relationship Id="rId2" Type="http://schemas.openxmlformats.org/officeDocument/2006/relationships/image" Target="../media/image480.wmf"/><Relationship Id="rId12" Type="http://schemas.openxmlformats.org/officeDocument/2006/relationships/image" Target="../media/image490.wmf"/><Relationship Id="rId11" Type="http://schemas.openxmlformats.org/officeDocument/2006/relationships/image" Target="../media/image489.wmf"/><Relationship Id="rId10" Type="http://schemas.openxmlformats.org/officeDocument/2006/relationships/image" Target="../media/image488.wmf"/><Relationship Id="rId1" Type="http://schemas.openxmlformats.org/officeDocument/2006/relationships/image" Target="../media/image479.wmf"/></Relationships>
</file>

<file path=ppt/drawings/_rels/vmlDrawing69.vml.rels><?xml version="1.0" encoding="UTF-8" standalone="yes"?>
<Relationships xmlns="http://schemas.openxmlformats.org/package/2006/relationships"><Relationship Id="rId6" Type="http://schemas.openxmlformats.org/officeDocument/2006/relationships/image" Target="../media/image496.wmf"/><Relationship Id="rId5" Type="http://schemas.openxmlformats.org/officeDocument/2006/relationships/image" Target="../media/image495.wmf"/><Relationship Id="rId4" Type="http://schemas.openxmlformats.org/officeDocument/2006/relationships/image" Target="../media/image494.wmf"/><Relationship Id="rId3" Type="http://schemas.openxmlformats.org/officeDocument/2006/relationships/image" Target="../media/image493.wmf"/><Relationship Id="rId2" Type="http://schemas.openxmlformats.org/officeDocument/2006/relationships/image" Target="../media/image492.wmf"/><Relationship Id="rId1" Type="http://schemas.openxmlformats.org/officeDocument/2006/relationships/image" Target="../media/image491.wmf"/></Relationships>
</file>

<file path=ppt/drawings/_rels/vmlDrawing7.vml.rels><?xml version="1.0" encoding="UTF-8" standalone="yes"?>
<Relationships xmlns="http://schemas.openxmlformats.org/package/2006/relationships"><Relationship Id="rId5" Type="http://schemas.openxmlformats.org/officeDocument/2006/relationships/image" Target="../media/image35.wmf"/><Relationship Id="rId4" Type="http://schemas.openxmlformats.org/officeDocument/2006/relationships/image" Target="../media/image34.wmf"/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70.vml.rels><?xml version="1.0" encoding="UTF-8" standalone="yes"?>
<Relationships xmlns="http://schemas.openxmlformats.org/package/2006/relationships"><Relationship Id="rId9" Type="http://schemas.openxmlformats.org/officeDocument/2006/relationships/image" Target="../media/image505.wmf"/><Relationship Id="rId8" Type="http://schemas.openxmlformats.org/officeDocument/2006/relationships/image" Target="../media/image504.wmf"/><Relationship Id="rId7" Type="http://schemas.openxmlformats.org/officeDocument/2006/relationships/image" Target="../media/image503.wmf"/><Relationship Id="rId6" Type="http://schemas.openxmlformats.org/officeDocument/2006/relationships/image" Target="../media/image502.wmf"/><Relationship Id="rId5" Type="http://schemas.openxmlformats.org/officeDocument/2006/relationships/image" Target="../media/image501.wmf"/><Relationship Id="rId4" Type="http://schemas.openxmlformats.org/officeDocument/2006/relationships/image" Target="../media/image500.wmf"/><Relationship Id="rId3" Type="http://schemas.openxmlformats.org/officeDocument/2006/relationships/image" Target="../media/image499.wmf"/><Relationship Id="rId2" Type="http://schemas.openxmlformats.org/officeDocument/2006/relationships/image" Target="../media/image498.wmf"/><Relationship Id="rId14" Type="http://schemas.openxmlformats.org/officeDocument/2006/relationships/image" Target="../media/image510.wmf"/><Relationship Id="rId13" Type="http://schemas.openxmlformats.org/officeDocument/2006/relationships/image" Target="../media/image509.wmf"/><Relationship Id="rId12" Type="http://schemas.openxmlformats.org/officeDocument/2006/relationships/image" Target="../media/image508.wmf"/><Relationship Id="rId11" Type="http://schemas.openxmlformats.org/officeDocument/2006/relationships/image" Target="../media/image507.wmf"/><Relationship Id="rId10" Type="http://schemas.openxmlformats.org/officeDocument/2006/relationships/image" Target="../media/image506.wmf"/><Relationship Id="rId1" Type="http://schemas.openxmlformats.org/officeDocument/2006/relationships/image" Target="../media/image497.wmf"/></Relationships>
</file>

<file path=ppt/drawings/_rels/vmlDrawing71.vml.rels><?xml version="1.0" encoding="UTF-8" standalone="yes"?>
<Relationships xmlns="http://schemas.openxmlformats.org/package/2006/relationships"><Relationship Id="rId5" Type="http://schemas.openxmlformats.org/officeDocument/2006/relationships/image" Target="../media/image515.wmf"/><Relationship Id="rId4" Type="http://schemas.openxmlformats.org/officeDocument/2006/relationships/image" Target="../media/image514.wmf"/><Relationship Id="rId3" Type="http://schemas.openxmlformats.org/officeDocument/2006/relationships/image" Target="../media/image513.wmf"/><Relationship Id="rId2" Type="http://schemas.openxmlformats.org/officeDocument/2006/relationships/image" Target="../media/image512.wmf"/><Relationship Id="rId1" Type="http://schemas.openxmlformats.org/officeDocument/2006/relationships/image" Target="../media/image511.wmf"/></Relationships>
</file>

<file path=ppt/drawings/_rels/vmlDrawing72.vml.rels><?xml version="1.0" encoding="UTF-8" standalone="yes"?>
<Relationships xmlns="http://schemas.openxmlformats.org/package/2006/relationships"><Relationship Id="rId5" Type="http://schemas.openxmlformats.org/officeDocument/2006/relationships/image" Target="../media/image520.wmf"/><Relationship Id="rId4" Type="http://schemas.openxmlformats.org/officeDocument/2006/relationships/image" Target="../media/image519.wmf"/><Relationship Id="rId3" Type="http://schemas.openxmlformats.org/officeDocument/2006/relationships/image" Target="../media/image518.wmf"/><Relationship Id="rId2" Type="http://schemas.openxmlformats.org/officeDocument/2006/relationships/image" Target="../media/image517.wmf"/><Relationship Id="rId1" Type="http://schemas.openxmlformats.org/officeDocument/2006/relationships/image" Target="../media/image516.wmf"/></Relationships>
</file>

<file path=ppt/drawings/_rels/vmlDrawing8.vml.rels><?xml version="1.0" encoding="UTF-8" standalone="yes"?>
<Relationships xmlns="http://schemas.openxmlformats.org/package/2006/relationships"><Relationship Id="rId9" Type="http://schemas.openxmlformats.org/officeDocument/2006/relationships/image" Target="../media/image44.wmf"/><Relationship Id="rId8" Type="http://schemas.openxmlformats.org/officeDocument/2006/relationships/image" Target="../media/image43.wmf"/><Relationship Id="rId7" Type="http://schemas.openxmlformats.org/officeDocument/2006/relationships/image" Target="../media/image42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46114" name="Header Placeholder 34611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/>
          <a:p>
            <a:pPr lvl="0" defTabSz="990600"/>
            <a:endParaRPr lang="en-IN" altLang="x-none" sz="1300" dirty="0"/>
          </a:p>
        </p:txBody>
      </p:sp>
      <p:sp>
        <p:nvSpPr>
          <p:cNvPr id="346115" name="Date Placeholder 346114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/>
          <a:p>
            <a:pPr lvl="0" algn="r" defTabSz="990600"/>
            <a:fld id="{BB962C8B-B14F-4D97-AF65-F5344CB8AC3E}" type="datetimeFigureOut">
              <a:rPr lang="en-IN" altLang="x-none" sz="1300" dirty="0"/>
            </a:fld>
            <a:endParaRPr lang="en-IN" altLang="x-none" sz="1300" dirty="0"/>
          </a:p>
        </p:txBody>
      </p:sp>
      <p:sp>
        <p:nvSpPr>
          <p:cNvPr id="346116" name="Footer Placeholder 346115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defTabSz="990600"/>
            <a:endParaRPr lang="en-IN" altLang="x-none" sz="1300" dirty="0"/>
          </a:p>
        </p:txBody>
      </p:sp>
      <p:sp>
        <p:nvSpPr>
          <p:cNvPr id="346117" name="Slide Number Placeholder 346116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/>
            <a:fld id="{9A0DB2DC-4C9A-4742-B13C-FB6460FD3503}" type="slidenum">
              <a:rPr lang="en-IN" altLang="x-none" sz="1300" dirty="0"/>
            </a:fld>
            <a:endParaRPr lang="en-IN" altLang="x-none" sz="13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45090" name="Header Placeholder 34508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/>
          <a:p>
            <a:pPr lvl="0" defTabSz="990600"/>
            <a:endParaRPr lang="en-IN" altLang="x-none" sz="1300" dirty="0"/>
          </a:p>
        </p:txBody>
      </p:sp>
      <p:sp>
        <p:nvSpPr>
          <p:cNvPr id="345091" name="Date Placeholder 345090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/>
          <a:p>
            <a:pPr lvl="0" algn="r" defTabSz="990600"/>
            <a:fld id="{BB962C8B-B14F-4D97-AF65-F5344CB8AC3E}" type="datetimeFigureOut">
              <a:rPr lang="en-IN" altLang="x-none" sz="1300" dirty="0"/>
            </a:fld>
            <a:endParaRPr lang="en-IN" altLang="x-none" sz="1300" dirty="0"/>
          </a:p>
        </p:txBody>
      </p:sp>
      <p:sp>
        <p:nvSpPr>
          <p:cNvPr id="345092" name="Slide Image Placeholder 345091"/>
          <p:cNvSpPr>
            <a:spLocks noRot="1" noTextEdit="1"/>
          </p:cNvSpPr>
          <p:nvPr>
            <p:ph type="sldImg" idx="2"/>
          </p:nvPr>
        </p:nvSpPr>
        <p:spPr>
          <a:xfrm>
            <a:off x="990600" y="768350"/>
            <a:ext cx="5118100" cy="3836988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45093" name="Text Placeholder 345092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/>
          <a:p>
            <a:pPr lvl="0"/>
            <a:r>
              <a:rPr lang="en-IN" altLang="x-none" dirty="0"/>
              <a:t>Click to edit Master text styles</a:t>
            </a:r>
            <a:endParaRPr lang="en-IN" altLang="x-none" dirty="0"/>
          </a:p>
          <a:p>
            <a:pPr lvl="1"/>
            <a:r>
              <a:rPr lang="en-IN" altLang="x-none" dirty="0"/>
              <a:t>Second level</a:t>
            </a:r>
            <a:endParaRPr lang="en-IN" altLang="x-none" dirty="0"/>
          </a:p>
          <a:p>
            <a:pPr lvl="2"/>
            <a:r>
              <a:rPr lang="en-IN" altLang="x-none" dirty="0"/>
              <a:t>Third level</a:t>
            </a:r>
            <a:endParaRPr lang="en-IN" altLang="x-none" dirty="0"/>
          </a:p>
          <a:p>
            <a:pPr lvl="3"/>
            <a:r>
              <a:rPr lang="en-IN" altLang="x-none" dirty="0"/>
              <a:t>Fourth level</a:t>
            </a:r>
            <a:endParaRPr lang="en-IN" altLang="x-none" dirty="0"/>
          </a:p>
          <a:p>
            <a:pPr lvl="4"/>
            <a:r>
              <a:rPr lang="en-IN" altLang="x-none" dirty="0"/>
              <a:t>Fifth level</a:t>
            </a:r>
            <a:endParaRPr lang="en-IN" altLang="x-none" dirty="0"/>
          </a:p>
        </p:txBody>
      </p:sp>
      <p:sp>
        <p:nvSpPr>
          <p:cNvPr id="345094" name="Footer Placeholder 345093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defTabSz="990600"/>
            <a:endParaRPr lang="en-IN" altLang="x-none" sz="1300" dirty="0"/>
          </a:p>
        </p:txBody>
      </p:sp>
      <p:sp>
        <p:nvSpPr>
          <p:cNvPr id="345095" name="Slide Number Placeholder 345094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defTabSz="990600"/>
            <a:fld id="{9A0DB2DC-4C9A-4742-B13C-FB6460FD3503}" type="slidenum">
              <a:rPr lang="en-IN" altLang="x-none" sz="1300" dirty="0"/>
            </a:fld>
            <a:endParaRPr lang="en-IN" altLang="x-none" sz="13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34" charset="0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34" charset="0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34" charset="0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34" charset="0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34" charset="0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34" charset="0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34" charset="0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34" charset="0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7138" name="Slide Image Placeholder 347137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47139" name="Text Placeholder 347138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6354" name="Slide Image Placeholder 356353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56355" name="Text Placeholder 356354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7378" name="Slide Image Placeholder 357377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57379" name="Text Placeholder 357378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02" name="Slide Image Placeholder 35840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58403" name="Text Placeholder 358402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9426" name="Slide Image Placeholder 359425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59427" name="Text Placeholder 359426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0450" name="Slide Image Placeholder 360449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60451" name="Text Placeholder 360450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1474" name="Slide Image Placeholder 361473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61475" name="Text Placeholder 361474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2498" name="Slide Image Placeholder 362497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62499" name="Text Placeholder 362498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3522" name="Slide Image Placeholder 36352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63523" name="Text Placeholder 363522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4546" name="Slide Image Placeholder 364545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64547" name="Text Placeholder 364546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5570" name="Slide Image Placeholder 365569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65571" name="Text Placeholder 365570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62" name="Slide Image Placeholder 34816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48163" name="Text Placeholder 348162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6594" name="Slide Image Placeholder 366593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66595" name="Text Placeholder 366594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7618" name="Slide Image Placeholder 367617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67619" name="Text Placeholder 367618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42" name="Slide Image Placeholder 36864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68643" name="Text Placeholder 368642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9666" name="Slide Image Placeholder 369665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69667" name="Text Placeholder 369666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0690" name="Slide Image Placeholder 370689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70691" name="Text Placeholder 370690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1714" name="Slide Image Placeholder 371713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71715" name="Text Placeholder 371714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2738" name="Slide Image Placeholder 372737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72739" name="Text Placeholder 372738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3762" name="Slide Image Placeholder 37376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73763" name="Text Placeholder 373762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4786" name="Slide Image Placeholder 374785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74787" name="Text Placeholder 374786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5810" name="Slide Image Placeholder 375809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75811" name="Text Placeholder 375810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186" name="Slide Image Placeholder 349185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49187" name="Text Placeholder 349186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6834" name="Slide Image Placeholder 376833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76835" name="Text Placeholder 376834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7858" name="Slide Image Placeholder 377857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77859" name="Text Placeholder 377858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82" name="Slide Image Placeholder 37888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78883" name="Text Placeholder 378882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9906" name="Slide Image Placeholder 379905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79907" name="Text Placeholder 379906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0930" name="Slide Image Placeholder 380929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80931" name="Text Placeholder 380930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1954" name="Slide Image Placeholder 381953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81955" name="Text Placeholder 381954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2978" name="Slide Image Placeholder 382977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82979" name="Text Placeholder 382978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4002" name="Slide Image Placeholder 38400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84003" name="Text Placeholder 384002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5026" name="Slide Image Placeholder 385025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85027" name="Text Placeholder 385026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6050" name="Slide Image Placeholder 386049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86051" name="Text Placeholder 386050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0210" name="Slide Image Placeholder 350209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50211" name="Text Placeholder 350210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7074" name="Slide Image Placeholder 387073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87075" name="Text Placeholder 387074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8098" name="Slide Image Placeholder 388097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88099" name="Text Placeholder 388098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22" name="Slide Image Placeholder 38912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89123" name="Text Placeholder 389122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0146" name="Slide Image Placeholder 390145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90147" name="Text Placeholder 390146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1170" name="Slide Image Placeholder 391169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91171" name="Text Placeholder 391170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2194" name="Slide Image Placeholder 392193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92195" name="Text Placeholder 392194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3218" name="Slide Image Placeholder 393217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93219" name="Text Placeholder 393218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4242" name="Slide Image Placeholder 39424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94243" name="Text Placeholder 394242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5266" name="Slide Image Placeholder 395265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95267" name="Text Placeholder 395266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6290" name="Slide Image Placeholder 396289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96291" name="Text Placeholder 396290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1234" name="Slide Image Placeholder 351233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51235" name="Text Placeholder 351234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7314" name="Slide Image Placeholder 397313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97315" name="Text Placeholder 397314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8338" name="Slide Image Placeholder 398337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98339" name="Text Placeholder 398338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62" name="Slide Image Placeholder 39936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99363" name="Text Placeholder 399362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0386" name="Slide Image Placeholder 400385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00387" name="Text Placeholder 400386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1410" name="Slide Image Placeholder 401409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01411" name="Text Placeholder 401410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2434" name="Slide Image Placeholder 402433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02435" name="Text Placeholder 402434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3458" name="Slide Image Placeholder 403457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03459" name="Text Placeholder 403458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4482" name="Slide Image Placeholder 40448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04483" name="Text Placeholder 404482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5506" name="Slide Image Placeholder 405505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05507" name="Text Placeholder 405506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6530" name="Slide Image Placeholder 406529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06531" name="Text Placeholder 406530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2258" name="Slide Image Placeholder 352257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52259" name="Text Placeholder 352258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7554" name="Slide Image Placeholder 407553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07555" name="Text Placeholder 407554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8578" name="Slide Image Placeholder 408577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08579" name="Text Placeholder 408578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02" name="Slide Image Placeholder 40960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09603" name="Text Placeholder 409602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626" name="Slide Image Placeholder 410625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10627" name="Text Placeholder 410626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1650" name="Slide Image Placeholder 411649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11651" name="Text Placeholder 411650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2674" name="Slide Image Placeholder 412673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12675" name="Text Placeholder 412674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3698" name="Slide Image Placeholder 413697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13699" name="Text Placeholder 413698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4722" name="Slide Image Placeholder 41472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14723" name="Text Placeholder 414722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5746" name="Slide Image Placeholder 415745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15747" name="Text Placeholder 415746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6770" name="Slide Image Placeholder 416769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16771" name="Text Placeholder 416770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3282" name="Slide Image Placeholder 35328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53283" name="Text Placeholder 353282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7794" name="Slide Image Placeholder 417793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17795" name="Text Placeholder 417794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8818" name="Slide Image Placeholder 418817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18819" name="Text Placeholder 418818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42" name="Slide Image Placeholder 41984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19843" name="Text Placeholder 419842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0866" name="Slide Image Placeholder 420865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20867" name="Text Placeholder 420866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1890" name="Slide Image Placeholder 421889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21891" name="Text Placeholder 421890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2914" name="Slide Image Placeholder 422913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22915" name="Text Placeholder 422914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3938" name="Slide Image Placeholder 423937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23939" name="Text Placeholder 423938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4962" name="Slide Image Placeholder 42496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24963" name="Text Placeholder 424962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5986" name="Slide Image Placeholder 425985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25987" name="Text Placeholder 425986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7010" name="Slide Image Placeholder 427009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27011" name="Text Placeholder 427010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4306" name="Slide Image Placeholder 354305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54307" name="Text Placeholder 354306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8034" name="Slide Image Placeholder 428033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28035" name="Text Placeholder 428034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9058" name="Slide Image Placeholder 429057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29059" name="Text Placeholder 429058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82" name="Slide Image Placeholder 43008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30083" name="Text Placeholder 430082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1106" name="Slide Image Placeholder 431105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31107" name="Text Placeholder 431106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2130" name="Slide Image Placeholder 432129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32131" name="Text Placeholder 432130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3154" name="Slide Image Placeholder 433153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33155" name="Text Placeholder 433154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4178" name="Slide Image Placeholder 434177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34179" name="Text Placeholder 434178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5202" name="Slide Image Placeholder 43520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35203" name="Text Placeholder 435202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6226" name="Slide Image Placeholder 436225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36227" name="Text Placeholder 436226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7250" name="Slide Image Placeholder 437249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37251" name="Text Placeholder 437250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5330" name="Slide Image Placeholder 355329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55331" name="Text Placeholder 355330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8274" name="Slide Image Placeholder 438273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38275" name="Text Placeholder 438274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9298" name="Slide Image Placeholder 439297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39299" name="Text Placeholder 439298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22" name="Slide Image Placeholder 44032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40323" name="Text Placeholder 440322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1346" name="Slide Image Placeholder 441345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41347" name="Text Placeholder 441346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99048" tIns="49524" rIns="99048" bIns="49524"/>
          <a:p>
            <a:pPr lvl="0"/>
            <a:endParaRPr lang="en-IN" altLang="x-non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D705305-DEC1-46B1-88EB-35F4632894D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IN" altLang="x-none" dirty="0">
                <a:latin typeface="Calibri" panose="020F0502020204030204" pitchFamily="34" charset="0"/>
              </a:rPr>
            </a:fld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D705305-DEC1-46B1-88EB-35F4632894D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N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IN" altLang="x-none" dirty="0">
                <a:latin typeface="Calibri" panose="020F0502020204030204" pitchFamily="34" charset="0"/>
              </a:rPr>
            </a:fld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D705305-DEC1-46B1-88EB-35F4632894D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N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IN" altLang="x-none" dirty="0">
                <a:latin typeface="Calibri" panose="020F0502020204030204" pitchFamily="34" charset="0"/>
              </a:rPr>
            </a:fld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D705305-DEC1-46B1-88EB-35F4632894D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N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IN" altLang="x-none" dirty="0">
                <a:latin typeface="Calibri" panose="020F0502020204030204" pitchFamily="34" charset="0"/>
              </a:rPr>
            </a:fld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D705305-DEC1-46B1-88EB-35F4632894D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N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IN" altLang="x-none" dirty="0">
                <a:latin typeface="Calibri" panose="020F0502020204030204" pitchFamily="34" charset="0"/>
              </a:rPr>
            </a:fld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D705305-DEC1-46B1-88EB-35F4632894D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N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IN" altLang="x-none" dirty="0">
                <a:latin typeface="Calibri" panose="020F0502020204030204" pitchFamily="34" charset="0"/>
              </a:rPr>
            </a:fld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D705305-DEC1-46B1-88EB-35F4632894D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N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IN" altLang="x-none" dirty="0">
                <a:latin typeface="Calibri" panose="020F0502020204030204" pitchFamily="34" charset="0"/>
              </a:rPr>
            </a:fld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D705305-DEC1-46B1-88EB-35F4632894D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N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IN" altLang="x-none" dirty="0">
                <a:latin typeface="Calibri" panose="020F0502020204030204" pitchFamily="34" charset="0"/>
              </a:rPr>
            </a:fld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D705305-DEC1-46B1-88EB-35F4632894D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N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IN" altLang="x-none" dirty="0">
                <a:latin typeface="Calibri" panose="020F0502020204030204" pitchFamily="34" charset="0"/>
              </a:rPr>
            </a:fld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D705305-DEC1-46B1-88EB-35F4632894D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N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IN" altLang="x-none" dirty="0">
                <a:latin typeface="Calibri" panose="020F0502020204030204" pitchFamily="34" charset="0"/>
              </a:rPr>
            </a:fld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I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D705305-DEC1-46B1-88EB-35F4632894D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N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IN" altLang="x-none" dirty="0">
                <a:latin typeface="Calibri" panose="020F0502020204030204" pitchFamily="34" charset="0"/>
              </a:rPr>
            </a:fld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dirty="0"/>
              <a:t>Click to edit Master title style</a:t>
            </a:r>
            <a:endParaRPr lang="en-IN" altLang="x-none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dirty="0"/>
              <a:t>Click to edit Master text styles</a:t>
            </a:r>
            <a:endParaRPr dirty="0"/>
          </a:p>
          <a:p>
            <a:pPr lvl="1"/>
            <a:r>
              <a:rPr dirty="0"/>
              <a:t>Second level</a:t>
            </a:r>
            <a:endParaRPr dirty="0"/>
          </a:p>
          <a:p>
            <a:pPr lvl="2"/>
            <a:r>
              <a:rPr dirty="0"/>
              <a:t>Third level</a:t>
            </a:r>
            <a:endParaRPr dirty="0"/>
          </a:p>
          <a:p>
            <a:pPr lvl="3"/>
            <a:r>
              <a:rPr dirty="0"/>
              <a:t>Fourth level</a:t>
            </a:r>
            <a:endParaRPr dirty="0"/>
          </a:p>
          <a:p>
            <a:pPr lvl="4"/>
            <a:r>
              <a:rPr dirty="0"/>
              <a:t>Fifth level</a:t>
            </a:r>
            <a:endParaRPr lang="en-IN" altLang="x-non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D705305-DEC1-46B1-88EB-35F4632894D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9A0DB2DC-4C9A-4742-B13C-FB6460FD3503}" type="slidenum">
              <a:rPr lang="en-IN" altLang="x-none" dirty="0">
                <a:latin typeface="Calibri" panose="020F0502020204030204" pitchFamily="34" charset="0"/>
              </a:rPr>
            </a:fld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.bin"/><Relationship Id="rId8" Type="http://schemas.openxmlformats.org/officeDocument/2006/relationships/image" Target="../media/image26.wmf"/><Relationship Id="rId7" Type="http://schemas.openxmlformats.org/officeDocument/2006/relationships/oleObject" Target="../embeddings/oleObject26.bin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4.w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23.wmf"/><Relationship Id="rId19" Type="http://schemas.openxmlformats.org/officeDocument/2006/relationships/notesSlide" Target="../notesSlides/notesSlide10.xml"/><Relationship Id="rId18" Type="http://schemas.openxmlformats.org/officeDocument/2006/relationships/vmlDrawing" Target="../drawings/vmlDrawing6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0.wmf"/><Relationship Id="rId15" Type="http://schemas.openxmlformats.org/officeDocument/2006/relationships/oleObject" Target="../embeddings/oleObject30.bin"/><Relationship Id="rId14" Type="http://schemas.openxmlformats.org/officeDocument/2006/relationships/image" Target="../media/image29.wmf"/><Relationship Id="rId13" Type="http://schemas.openxmlformats.org/officeDocument/2006/relationships/oleObject" Target="../embeddings/oleObject29.bin"/><Relationship Id="rId12" Type="http://schemas.openxmlformats.org/officeDocument/2006/relationships/image" Target="../media/image28.wmf"/><Relationship Id="rId11" Type="http://schemas.openxmlformats.org/officeDocument/2006/relationships/oleObject" Target="../embeddings/oleObject28.bin"/><Relationship Id="rId10" Type="http://schemas.openxmlformats.org/officeDocument/2006/relationships/image" Target="../media/image27.wmf"/><Relationship Id="rId1" Type="http://schemas.openxmlformats.org/officeDocument/2006/relationships/oleObject" Target="../embeddings/oleObject23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.bin"/><Relationship Id="rId8" Type="http://schemas.openxmlformats.org/officeDocument/2006/relationships/image" Target="../media/image34.wmf"/><Relationship Id="rId7" Type="http://schemas.openxmlformats.org/officeDocument/2006/relationships/oleObject" Target="../embeddings/oleObject34.bin"/><Relationship Id="rId6" Type="http://schemas.openxmlformats.org/officeDocument/2006/relationships/image" Target="../media/image33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2.wmf"/><Relationship Id="rId3" Type="http://schemas.openxmlformats.org/officeDocument/2006/relationships/oleObject" Target="../embeddings/oleObject32.bin"/><Relationship Id="rId2" Type="http://schemas.openxmlformats.org/officeDocument/2006/relationships/image" Target="../media/image31.wmf"/><Relationship Id="rId13" Type="http://schemas.openxmlformats.org/officeDocument/2006/relationships/notesSlide" Target="../notesSlides/notesSlide11.xml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5.wmf"/><Relationship Id="rId1" Type="http://schemas.openxmlformats.org/officeDocument/2006/relationships/oleObject" Target="../embeddings/oleObject31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0.bin"/><Relationship Id="rId8" Type="http://schemas.openxmlformats.org/officeDocument/2006/relationships/image" Target="../media/image39.wmf"/><Relationship Id="rId7" Type="http://schemas.openxmlformats.org/officeDocument/2006/relationships/oleObject" Target="../embeddings/oleObject39.bin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37.wmf"/><Relationship Id="rId3" Type="http://schemas.openxmlformats.org/officeDocument/2006/relationships/oleObject" Target="../embeddings/oleObject37.bin"/><Relationship Id="rId21" Type="http://schemas.openxmlformats.org/officeDocument/2006/relationships/notesSlide" Target="../notesSlides/notesSlide12.xml"/><Relationship Id="rId20" Type="http://schemas.openxmlformats.org/officeDocument/2006/relationships/vmlDrawing" Target="../drawings/vmlDrawing8.vml"/><Relationship Id="rId2" Type="http://schemas.openxmlformats.org/officeDocument/2006/relationships/image" Target="../media/image36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44.wmf"/><Relationship Id="rId17" Type="http://schemas.openxmlformats.org/officeDocument/2006/relationships/oleObject" Target="../embeddings/oleObject44.bin"/><Relationship Id="rId16" Type="http://schemas.openxmlformats.org/officeDocument/2006/relationships/image" Target="../media/image43.wmf"/><Relationship Id="rId15" Type="http://schemas.openxmlformats.org/officeDocument/2006/relationships/oleObject" Target="../embeddings/oleObject43.bin"/><Relationship Id="rId14" Type="http://schemas.openxmlformats.org/officeDocument/2006/relationships/image" Target="../media/image42.wmf"/><Relationship Id="rId13" Type="http://schemas.openxmlformats.org/officeDocument/2006/relationships/oleObject" Target="../embeddings/oleObject42.bin"/><Relationship Id="rId12" Type="http://schemas.openxmlformats.org/officeDocument/2006/relationships/image" Target="../media/image41.wmf"/><Relationship Id="rId11" Type="http://schemas.openxmlformats.org/officeDocument/2006/relationships/oleObject" Target="../embeddings/oleObject41.bin"/><Relationship Id="rId10" Type="http://schemas.openxmlformats.org/officeDocument/2006/relationships/image" Target="../media/image40.wmf"/><Relationship Id="rId1" Type="http://schemas.openxmlformats.org/officeDocument/2006/relationships/oleObject" Target="../embeddings/oleObject36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9.bin"/><Relationship Id="rId8" Type="http://schemas.openxmlformats.org/officeDocument/2006/relationships/image" Target="../media/image48.wmf"/><Relationship Id="rId7" Type="http://schemas.openxmlformats.org/officeDocument/2006/relationships/oleObject" Target="../embeddings/oleObject48.bin"/><Relationship Id="rId6" Type="http://schemas.openxmlformats.org/officeDocument/2006/relationships/image" Target="../media/image47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46.wmf"/><Relationship Id="rId3" Type="http://schemas.openxmlformats.org/officeDocument/2006/relationships/oleObject" Target="../embeddings/oleObject46.bin"/><Relationship Id="rId2" Type="http://schemas.openxmlformats.org/officeDocument/2006/relationships/image" Target="../media/image45.wmf"/><Relationship Id="rId15" Type="http://schemas.openxmlformats.org/officeDocument/2006/relationships/notesSlide" Target="../notesSlides/notesSlide13.xml"/><Relationship Id="rId14" Type="http://schemas.openxmlformats.org/officeDocument/2006/relationships/vmlDrawing" Target="../drawings/vmlDrawing9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wmf"/><Relationship Id="rId11" Type="http://schemas.openxmlformats.org/officeDocument/2006/relationships/oleObject" Target="../embeddings/oleObject50.bin"/><Relationship Id="rId10" Type="http://schemas.openxmlformats.org/officeDocument/2006/relationships/image" Target="../media/image49.wmf"/><Relationship Id="rId1" Type="http://schemas.openxmlformats.org/officeDocument/2006/relationships/oleObject" Target="../embeddings/oleObject45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5.bin"/><Relationship Id="rId8" Type="http://schemas.openxmlformats.org/officeDocument/2006/relationships/image" Target="../media/image54.wmf"/><Relationship Id="rId7" Type="http://schemas.openxmlformats.org/officeDocument/2006/relationships/oleObject" Target="../embeddings/oleObject54.bin"/><Relationship Id="rId6" Type="http://schemas.openxmlformats.org/officeDocument/2006/relationships/image" Target="../media/image53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52.wmf"/><Relationship Id="rId3" Type="http://schemas.openxmlformats.org/officeDocument/2006/relationships/oleObject" Target="../embeddings/oleObject52.bin"/><Relationship Id="rId2" Type="http://schemas.openxmlformats.org/officeDocument/2006/relationships/image" Target="../media/image51.wmf"/><Relationship Id="rId15" Type="http://schemas.openxmlformats.org/officeDocument/2006/relationships/notesSlide" Target="../notesSlides/notesSlide14.xml"/><Relationship Id="rId14" Type="http://schemas.openxmlformats.org/officeDocument/2006/relationships/vmlDrawing" Target="../drawings/vmlDrawing10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6.wmf"/><Relationship Id="rId11" Type="http://schemas.openxmlformats.org/officeDocument/2006/relationships/oleObject" Target="../embeddings/oleObject56.bin"/><Relationship Id="rId10" Type="http://schemas.openxmlformats.org/officeDocument/2006/relationships/image" Target="../media/image55.wmf"/><Relationship Id="rId1" Type="http://schemas.openxmlformats.org/officeDocument/2006/relationships/oleObject" Target="../embeddings/oleObject51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1.bin"/><Relationship Id="rId8" Type="http://schemas.openxmlformats.org/officeDocument/2006/relationships/image" Target="../media/image59.wmf"/><Relationship Id="rId7" Type="http://schemas.openxmlformats.org/officeDocument/2006/relationships/oleObject" Target="../embeddings/oleObject60.bin"/><Relationship Id="rId6" Type="http://schemas.openxmlformats.org/officeDocument/2006/relationships/image" Target="../media/image58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57.wmf"/><Relationship Id="rId3" Type="http://schemas.openxmlformats.org/officeDocument/2006/relationships/oleObject" Target="../embeddings/oleObject58.bin"/><Relationship Id="rId2" Type="http://schemas.openxmlformats.org/officeDocument/2006/relationships/image" Target="../media/image51.wmf"/><Relationship Id="rId17" Type="http://schemas.openxmlformats.org/officeDocument/2006/relationships/notesSlide" Target="../notesSlides/notesSlide15.xml"/><Relationship Id="rId16" Type="http://schemas.openxmlformats.org/officeDocument/2006/relationships/vmlDrawing" Target="../drawings/vmlDrawing11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62.wmf"/><Relationship Id="rId13" Type="http://schemas.openxmlformats.org/officeDocument/2006/relationships/oleObject" Target="../embeddings/oleObject63.bin"/><Relationship Id="rId12" Type="http://schemas.openxmlformats.org/officeDocument/2006/relationships/image" Target="../media/image61.wmf"/><Relationship Id="rId11" Type="http://schemas.openxmlformats.org/officeDocument/2006/relationships/oleObject" Target="../embeddings/oleObject62.bin"/><Relationship Id="rId10" Type="http://schemas.openxmlformats.org/officeDocument/2006/relationships/image" Target="../media/image60.wmf"/><Relationship Id="rId1" Type="http://schemas.openxmlformats.org/officeDocument/2006/relationships/oleObject" Target="../embeddings/oleObject57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8.bin"/><Relationship Id="rId8" Type="http://schemas.openxmlformats.org/officeDocument/2006/relationships/image" Target="../media/image65.wmf"/><Relationship Id="rId7" Type="http://schemas.openxmlformats.org/officeDocument/2006/relationships/oleObject" Target="../embeddings/oleObject67.bin"/><Relationship Id="rId6" Type="http://schemas.openxmlformats.org/officeDocument/2006/relationships/image" Target="../media/image64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63.wmf"/><Relationship Id="rId3" Type="http://schemas.openxmlformats.org/officeDocument/2006/relationships/oleObject" Target="../embeddings/oleObject65.bin"/><Relationship Id="rId2" Type="http://schemas.openxmlformats.org/officeDocument/2006/relationships/image" Target="../media/image51.wmf"/><Relationship Id="rId13" Type="http://schemas.openxmlformats.org/officeDocument/2006/relationships/notesSlide" Target="../notesSlides/notesSlide16.xml"/><Relationship Id="rId12" Type="http://schemas.openxmlformats.org/officeDocument/2006/relationships/vmlDrawing" Target="../drawings/vmlDrawing12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6.wmf"/><Relationship Id="rId1" Type="http://schemas.openxmlformats.org/officeDocument/2006/relationships/oleObject" Target="../embeddings/oleObject64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3.bin"/><Relationship Id="rId8" Type="http://schemas.openxmlformats.org/officeDocument/2006/relationships/image" Target="../media/image70.wmf"/><Relationship Id="rId7" Type="http://schemas.openxmlformats.org/officeDocument/2006/relationships/oleObject" Target="../embeddings/oleObject72.bin"/><Relationship Id="rId6" Type="http://schemas.openxmlformats.org/officeDocument/2006/relationships/image" Target="../media/image69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68.wmf"/><Relationship Id="rId3" Type="http://schemas.openxmlformats.org/officeDocument/2006/relationships/oleObject" Target="../embeddings/oleObject70.bin"/><Relationship Id="rId2" Type="http://schemas.openxmlformats.org/officeDocument/2006/relationships/image" Target="../media/image67.wmf"/><Relationship Id="rId17" Type="http://schemas.openxmlformats.org/officeDocument/2006/relationships/notesSlide" Target="../notesSlides/notesSlide17.xml"/><Relationship Id="rId16" Type="http://schemas.openxmlformats.org/officeDocument/2006/relationships/vmlDrawing" Target="../drawings/vmlDrawing13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73.wmf"/><Relationship Id="rId13" Type="http://schemas.openxmlformats.org/officeDocument/2006/relationships/oleObject" Target="../embeddings/oleObject75.bin"/><Relationship Id="rId12" Type="http://schemas.openxmlformats.org/officeDocument/2006/relationships/image" Target="../media/image72.wmf"/><Relationship Id="rId11" Type="http://schemas.openxmlformats.org/officeDocument/2006/relationships/oleObject" Target="../embeddings/oleObject74.bin"/><Relationship Id="rId10" Type="http://schemas.openxmlformats.org/officeDocument/2006/relationships/image" Target="../media/image71.wmf"/><Relationship Id="rId1" Type="http://schemas.openxmlformats.org/officeDocument/2006/relationships/oleObject" Target="../embeddings/oleObject69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vmlDrawing" Target="../drawings/vmlDrawing14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75.wmf"/><Relationship Id="rId3" Type="http://schemas.openxmlformats.org/officeDocument/2006/relationships/oleObject" Target="../embeddings/oleObject77.bin"/><Relationship Id="rId2" Type="http://schemas.openxmlformats.org/officeDocument/2006/relationships/image" Target="../media/image74.wmf"/><Relationship Id="rId1" Type="http://schemas.openxmlformats.org/officeDocument/2006/relationships/oleObject" Target="../embeddings/oleObject76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3.bin"/><Relationship Id="rId8" Type="http://schemas.openxmlformats.org/officeDocument/2006/relationships/image" Target="../media/image80.wmf"/><Relationship Id="rId7" Type="http://schemas.openxmlformats.org/officeDocument/2006/relationships/oleObject" Target="../embeddings/oleObject82.bin"/><Relationship Id="rId6" Type="http://schemas.openxmlformats.org/officeDocument/2006/relationships/image" Target="../media/image79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78.wmf"/><Relationship Id="rId3" Type="http://schemas.openxmlformats.org/officeDocument/2006/relationships/oleObject" Target="../embeddings/oleObject80.bin"/><Relationship Id="rId25" Type="http://schemas.openxmlformats.org/officeDocument/2006/relationships/notesSlide" Target="../notesSlides/notesSlide19.xml"/><Relationship Id="rId24" Type="http://schemas.openxmlformats.org/officeDocument/2006/relationships/vmlDrawing" Target="../drawings/vmlDrawing15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87.wmf"/><Relationship Id="rId21" Type="http://schemas.openxmlformats.org/officeDocument/2006/relationships/oleObject" Target="../embeddings/oleObject89.bin"/><Relationship Id="rId20" Type="http://schemas.openxmlformats.org/officeDocument/2006/relationships/image" Target="../media/image86.wmf"/><Relationship Id="rId2" Type="http://schemas.openxmlformats.org/officeDocument/2006/relationships/image" Target="../media/image77.wmf"/><Relationship Id="rId19" Type="http://schemas.openxmlformats.org/officeDocument/2006/relationships/oleObject" Target="../embeddings/oleObject88.bin"/><Relationship Id="rId18" Type="http://schemas.openxmlformats.org/officeDocument/2006/relationships/image" Target="../media/image85.wmf"/><Relationship Id="rId17" Type="http://schemas.openxmlformats.org/officeDocument/2006/relationships/oleObject" Target="../embeddings/oleObject87.bin"/><Relationship Id="rId16" Type="http://schemas.openxmlformats.org/officeDocument/2006/relationships/image" Target="../media/image84.wmf"/><Relationship Id="rId15" Type="http://schemas.openxmlformats.org/officeDocument/2006/relationships/oleObject" Target="../embeddings/oleObject86.bin"/><Relationship Id="rId14" Type="http://schemas.openxmlformats.org/officeDocument/2006/relationships/image" Target="../media/image83.wmf"/><Relationship Id="rId13" Type="http://schemas.openxmlformats.org/officeDocument/2006/relationships/oleObject" Target="../embeddings/oleObject85.bin"/><Relationship Id="rId12" Type="http://schemas.openxmlformats.org/officeDocument/2006/relationships/image" Target="../media/image82.wmf"/><Relationship Id="rId11" Type="http://schemas.openxmlformats.org/officeDocument/2006/relationships/oleObject" Target="../embeddings/oleObject84.bin"/><Relationship Id="rId10" Type="http://schemas.openxmlformats.org/officeDocument/2006/relationships/image" Target="../media/image81.wmf"/><Relationship Id="rId1" Type="http://schemas.openxmlformats.org/officeDocument/2006/relationships/oleObject" Target="../embeddings/oleObject79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4.bin"/><Relationship Id="rId8" Type="http://schemas.openxmlformats.org/officeDocument/2006/relationships/image" Target="../media/image91.wmf"/><Relationship Id="rId7" Type="http://schemas.openxmlformats.org/officeDocument/2006/relationships/oleObject" Target="../embeddings/oleObject93.bin"/><Relationship Id="rId6" Type="http://schemas.openxmlformats.org/officeDocument/2006/relationships/image" Target="../media/image90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89.wmf"/><Relationship Id="rId3" Type="http://schemas.openxmlformats.org/officeDocument/2006/relationships/oleObject" Target="../embeddings/oleObject91.bin"/><Relationship Id="rId2" Type="http://schemas.openxmlformats.org/officeDocument/2006/relationships/image" Target="../media/image88.wmf"/><Relationship Id="rId15" Type="http://schemas.openxmlformats.org/officeDocument/2006/relationships/notesSlide" Target="../notesSlides/notesSlide20.xml"/><Relationship Id="rId14" Type="http://schemas.openxmlformats.org/officeDocument/2006/relationships/vmlDrawing" Target="../drawings/vmlDrawing16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93.wmf"/><Relationship Id="rId11" Type="http://schemas.openxmlformats.org/officeDocument/2006/relationships/oleObject" Target="../embeddings/oleObject95.bin"/><Relationship Id="rId10" Type="http://schemas.openxmlformats.org/officeDocument/2006/relationships/image" Target="../media/image92.wmf"/><Relationship Id="rId1" Type="http://schemas.openxmlformats.org/officeDocument/2006/relationships/oleObject" Target="../embeddings/oleObject90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0.bin"/><Relationship Id="rId8" Type="http://schemas.openxmlformats.org/officeDocument/2006/relationships/image" Target="../media/image97.wmf"/><Relationship Id="rId7" Type="http://schemas.openxmlformats.org/officeDocument/2006/relationships/oleObject" Target="../embeddings/oleObject99.bin"/><Relationship Id="rId6" Type="http://schemas.openxmlformats.org/officeDocument/2006/relationships/image" Target="../media/image96.w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95.wmf"/><Relationship Id="rId3" Type="http://schemas.openxmlformats.org/officeDocument/2006/relationships/oleObject" Target="../embeddings/oleObject97.bin"/><Relationship Id="rId2" Type="http://schemas.openxmlformats.org/officeDocument/2006/relationships/image" Target="../media/image94.wmf"/><Relationship Id="rId17" Type="http://schemas.openxmlformats.org/officeDocument/2006/relationships/notesSlide" Target="../notesSlides/notesSlide21.xml"/><Relationship Id="rId16" Type="http://schemas.openxmlformats.org/officeDocument/2006/relationships/vmlDrawing" Target="../drawings/vmlDrawing17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00.wmf"/><Relationship Id="rId13" Type="http://schemas.openxmlformats.org/officeDocument/2006/relationships/oleObject" Target="../embeddings/oleObject102.bin"/><Relationship Id="rId12" Type="http://schemas.openxmlformats.org/officeDocument/2006/relationships/image" Target="../media/image99.wmf"/><Relationship Id="rId11" Type="http://schemas.openxmlformats.org/officeDocument/2006/relationships/oleObject" Target="../embeddings/oleObject101.bin"/><Relationship Id="rId10" Type="http://schemas.openxmlformats.org/officeDocument/2006/relationships/image" Target="../media/image98.wmf"/><Relationship Id="rId1" Type="http://schemas.openxmlformats.org/officeDocument/2006/relationships/oleObject" Target="../embeddings/oleObject96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4.wmf"/><Relationship Id="rId7" Type="http://schemas.openxmlformats.org/officeDocument/2006/relationships/oleObject" Target="../embeddings/oleObject106.bin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105.bin"/><Relationship Id="rId4" Type="http://schemas.openxmlformats.org/officeDocument/2006/relationships/image" Target="../media/image102.wmf"/><Relationship Id="rId3" Type="http://schemas.openxmlformats.org/officeDocument/2006/relationships/oleObject" Target="../embeddings/oleObject104.bin"/><Relationship Id="rId2" Type="http://schemas.openxmlformats.org/officeDocument/2006/relationships/image" Target="../media/image101.wmf"/><Relationship Id="rId11" Type="http://schemas.openxmlformats.org/officeDocument/2006/relationships/notesSlide" Target="../notesSlides/notesSlide22.xml"/><Relationship Id="rId10" Type="http://schemas.openxmlformats.org/officeDocument/2006/relationships/vmlDrawing" Target="../drawings/vmlDrawing18.vml"/><Relationship Id="rId1" Type="http://schemas.openxmlformats.org/officeDocument/2006/relationships/oleObject" Target="../embeddings/oleObject103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wmf"/><Relationship Id="rId8" Type="http://schemas.openxmlformats.org/officeDocument/2006/relationships/oleObject" Target="../embeddings/oleObject107.bin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2" Type="http://schemas.openxmlformats.org/officeDocument/2006/relationships/notesSlide" Target="../notesSlides/notesSlide23.xml"/><Relationship Id="rId11" Type="http://schemas.openxmlformats.org/officeDocument/2006/relationships/vmlDrawing" Target="../drawings/vmlDrawing19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vmlDrawing" Target="../drawings/vmlDrawing20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4.wmf"/><Relationship Id="rId3" Type="http://schemas.openxmlformats.org/officeDocument/2006/relationships/oleObject" Target="../embeddings/oleObject109.bin"/><Relationship Id="rId2" Type="http://schemas.openxmlformats.org/officeDocument/2006/relationships/image" Target="../media/image113.wmf"/><Relationship Id="rId1" Type="http://schemas.openxmlformats.org/officeDocument/2006/relationships/oleObject" Target="../embeddings/oleObject108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4.bin"/><Relationship Id="rId8" Type="http://schemas.openxmlformats.org/officeDocument/2006/relationships/image" Target="../media/image118.wmf"/><Relationship Id="rId7" Type="http://schemas.openxmlformats.org/officeDocument/2006/relationships/oleObject" Target="../embeddings/oleObject113.bin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112.bin"/><Relationship Id="rId4" Type="http://schemas.openxmlformats.org/officeDocument/2006/relationships/image" Target="../media/image116.wmf"/><Relationship Id="rId3" Type="http://schemas.openxmlformats.org/officeDocument/2006/relationships/oleObject" Target="../embeddings/oleObject111.bin"/><Relationship Id="rId2" Type="http://schemas.openxmlformats.org/officeDocument/2006/relationships/image" Target="../media/image115.wmf"/><Relationship Id="rId15" Type="http://schemas.openxmlformats.org/officeDocument/2006/relationships/notesSlide" Target="../notesSlides/notesSlide25.xml"/><Relationship Id="rId14" Type="http://schemas.openxmlformats.org/officeDocument/2006/relationships/vmlDrawing" Target="../drawings/vmlDrawing21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20.wmf"/><Relationship Id="rId11" Type="http://schemas.openxmlformats.org/officeDocument/2006/relationships/oleObject" Target="../embeddings/oleObject115.bin"/><Relationship Id="rId10" Type="http://schemas.openxmlformats.org/officeDocument/2006/relationships/image" Target="../media/image119.wmf"/><Relationship Id="rId1" Type="http://schemas.openxmlformats.org/officeDocument/2006/relationships/oleObject" Target="../embeddings/oleObject110.bin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vmlDrawing" Target="../drawings/vmlDrawing2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2.wmf"/><Relationship Id="rId3" Type="http://schemas.openxmlformats.org/officeDocument/2006/relationships/oleObject" Target="../embeddings/oleObject117.bin"/><Relationship Id="rId2" Type="http://schemas.openxmlformats.org/officeDocument/2006/relationships/image" Target="../media/image121.wmf"/><Relationship Id="rId1" Type="http://schemas.openxmlformats.org/officeDocument/2006/relationships/oleObject" Target="../embeddings/oleObject116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2.bin"/><Relationship Id="rId8" Type="http://schemas.openxmlformats.org/officeDocument/2006/relationships/image" Target="../media/image126.wmf"/><Relationship Id="rId7" Type="http://schemas.openxmlformats.org/officeDocument/2006/relationships/oleObject" Target="../embeddings/oleObject121.bin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120.bin"/><Relationship Id="rId4" Type="http://schemas.openxmlformats.org/officeDocument/2006/relationships/image" Target="../media/image124.wmf"/><Relationship Id="rId3" Type="http://schemas.openxmlformats.org/officeDocument/2006/relationships/oleObject" Target="../embeddings/oleObject119.bin"/><Relationship Id="rId2" Type="http://schemas.openxmlformats.org/officeDocument/2006/relationships/image" Target="../media/image123.wmf"/><Relationship Id="rId15" Type="http://schemas.openxmlformats.org/officeDocument/2006/relationships/notesSlide" Target="../notesSlides/notesSlide27.xml"/><Relationship Id="rId14" Type="http://schemas.openxmlformats.org/officeDocument/2006/relationships/vmlDrawing" Target="../drawings/vmlDrawing23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28.wmf"/><Relationship Id="rId11" Type="http://schemas.openxmlformats.org/officeDocument/2006/relationships/oleObject" Target="../embeddings/oleObject123.bin"/><Relationship Id="rId10" Type="http://schemas.openxmlformats.org/officeDocument/2006/relationships/image" Target="../media/image127.wmf"/><Relationship Id="rId1" Type="http://schemas.openxmlformats.org/officeDocument/2006/relationships/oleObject" Target="../embeddings/oleObject118.bin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vmlDrawing" Target="../drawings/vmlDrawing2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0.wmf"/><Relationship Id="rId3" Type="http://schemas.openxmlformats.org/officeDocument/2006/relationships/oleObject" Target="../embeddings/oleObject125.bin"/><Relationship Id="rId2" Type="http://schemas.openxmlformats.org/officeDocument/2006/relationships/image" Target="../media/image129.wmf"/><Relationship Id="rId1" Type="http://schemas.openxmlformats.org/officeDocument/2006/relationships/oleObject" Target="../embeddings/oleObject124.bin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vmlDrawing" Target="../drawings/vmlDrawing25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2.wmf"/><Relationship Id="rId3" Type="http://schemas.openxmlformats.org/officeDocument/2006/relationships/oleObject" Target="../embeddings/oleObject127.bin"/><Relationship Id="rId2" Type="http://schemas.openxmlformats.org/officeDocument/2006/relationships/image" Target="../media/image131.wmf"/><Relationship Id="rId1" Type="http://schemas.openxmlformats.org/officeDocument/2006/relationships/oleObject" Target="../embeddings/oleObject126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1.png"/><Relationship Id="rId8" Type="http://schemas.openxmlformats.org/officeDocument/2006/relationships/image" Target="../media/image140.png"/><Relationship Id="rId7" Type="http://schemas.openxmlformats.org/officeDocument/2006/relationships/image" Target="../media/image139.png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5" Type="http://schemas.openxmlformats.org/officeDocument/2006/relationships/notesSlide" Target="../notesSlides/notesSlide30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45.png"/><Relationship Id="rId12" Type="http://schemas.openxmlformats.org/officeDocument/2006/relationships/image" Target="../media/image144.png"/><Relationship Id="rId11" Type="http://schemas.openxmlformats.org/officeDocument/2006/relationships/image" Target="../media/image143.png"/><Relationship Id="rId10" Type="http://schemas.openxmlformats.org/officeDocument/2006/relationships/image" Target="../media/image142.png"/><Relationship Id="rId1" Type="http://schemas.openxmlformats.org/officeDocument/2006/relationships/image" Target="../media/image133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9.wmf"/><Relationship Id="rId7" Type="http://schemas.openxmlformats.org/officeDocument/2006/relationships/oleObject" Target="../embeddings/oleObject131.bin"/><Relationship Id="rId6" Type="http://schemas.openxmlformats.org/officeDocument/2006/relationships/image" Target="../media/image148.wmf"/><Relationship Id="rId5" Type="http://schemas.openxmlformats.org/officeDocument/2006/relationships/oleObject" Target="../embeddings/oleObject130.bin"/><Relationship Id="rId4" Type="http://schemas.openxmlformats.org/officeDocument/2006/relationships/image" Target="../media/image147.wmf"/><Relationship Id="rId3" Type="http://schemas.openxmlformats.org/officeDocument/2006/relationships/oleObject" Target="../embeddings/oleObject129.bin"/><Relationship Id="rId2" Type="http://schemas.openxmlformats.org/officeDocument/2006/relationships/image" Target="../media/image146.wmf"/><Relationship Id="rId11" Type="http://schemas.openxmlformats.org/officeDocument/2006/relationships/notesSlide" Target="../notesSlides/notesSlide31.xml"/><Relationship Id="rId10" Type="http://schemas.openxmlformats.org/officeDocument/2006/relationships/vmlDrawing" Target="../drawings/vmlDrawing26.vml"/><Relationship Id="rId1" Type="http://schemas.openxmlformats.org/officeDocument/2006/relationships/oleObject" Target="../embeddings/oleObject128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2.xml"/><Relationship Id="rId8" Type="http://schemas.openxmlformats.org/officeDocument/2006/relationships/vmlDrawing" Target="../drawings/vmlDrawing27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134.bin"/><Relationship Id="rId4" Type="http://schemas.openxmlformats.org/officeDocument/2006/relationships/image" Target="../media/image151.wmf"/><Relationship Id="rId3" Type="http://schemas.openxmlformats.org/officeDocument/2006/relationships/oleObject" Target="../embeddings/oleObject133.bin"/><Relationship Id="rId2" Type="http://schemas.openxmlformats.org/officeDocument/2006/relationships/image" Target="../media/image150.wmf"/><Relationship Id="rId1" Type="http://schemas.openxmlformats.org/officeDocument/2006/relationships/oleObject" Target="../embeddings/oleObject132.bin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vmlDrawing" Target="../drawings/vmlDrawing2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4.wmf"/><Relationship Id="rId3" Type="http://schemas.openxmlformats.org/officeDocument/2006/relationships/oleObject" Target="../embeddings/oleObject136.bin"/><Relationship Id="rId2" Type="http://schemas.openxmlformats.org/officeDocument/2006/relationships/image" Target="../media/image153.wmf"/><Relationship Id="rId1" Type="http://schemas.openxmlformats.org/officeDocument/2006/relationships/oleObject" Target="../embeddings/oleObject135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1.bin"/><Relationship Id="rId8" Type="http://schemas.openxmlformats.org/officeDocument/2006/relationships/image" Target="../media/image158.wmf"/><Relationship Id="rId7" Type="http://schemas.openxmlformats.org/officeDocument/2006/relationships/oleObject" Target="../embeddings/oleObject140.bin"/><Relationship Id="rId6" Type="http://schemas.openxmlformats.org/officeDocument/2006/relationships/image" Target="../media/image157.wmf"/><Relationship Id="rId5" Type="http://schemas.openxmlformats.org/officeDocument/2006/relationships/oleObject" Target="../embeddings/oleObject139.bin"/><Relationship Id="rId4" Type="http://schemas.openxmlformats.org/officeDocument/2006/relationships/image" Target="../media/image156.wmf"/><Relationship Id="rId3" Type="http://schemas.openxmlformats.org/officeDocument/2006/relationships/oleObject" Target="../embeddings/oleObject138.bin"/><Relationship Id="rId2" Type="http://schemas.openxmlformats.org/officeDocument/2006/relationships/image" Target="../media/image155.wmf"/><Relationship Id="rId15" Type="http://schemas.openxmlformats.org/officeDocument/2006/relationships/notesSlide" Target="../notesSlides/notesSlide34.xml"/><Relationship Id="rId14" Type="http://schemas.openxmlformats.org/officeDocument/2006/relationships/vmlDrawing" Target="../drawings/vmlDrawing29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60.wmf"/><Relationship Id="rId11" Type="http://schemas.openxmlformats.org/officeDocument/2006/relationships/oleObject" Target="../embeddings/oleObject142.bin"/><Relationship Id="rId10" Type="http://schemas.openxmlformats.org/officeDocument/2006/relationships/image" Target="../media/image159.wmf"/><Relationship Id="rId1" Type="http://schemas.openxmlformats.org/officeDocument/2006/relationships/oleObject" Target="../embeddings/oleObject137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png"/><Relationship Id="rId8" Type="http://schemas.openxmlformats.org/officeDocument/2006/relationships/image" Target="../media/image168.png"/><Relationship Id="rId7" Type="http://schemas.openxmlformats.org/officeDocument/2006/relationships/image" Target="../media/image167.png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3" Type="http://schemas.openxmlformats.org/officeDocument/2006/relationships/notesSlide" Target="../notesSlides/notesSlide35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71.png"/><Relationship Id="rId10" Type="http://schemas.openxmlformats.org/officeDocument/2006/relationships/image" Target="../media/image170.png"/><Relationship Id="rId1" Type="http://schemas.openxmlformats.org/officeDocument/2006/relationships/image" Target="../media/image161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79.png"/><Relationship Id="rId7" Type="http://schemas.openxmlformats.org/officeDocument/2006/relationships/image" Target="../media/image178.png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0" Type="http://schemas.openxmlformats.org/officeDocument/2006/relationships/notesSlide" Target="../notesSlides/notesSlide36.xml"/><Relationship Id="rId1" Type="http://schemas.openxmlformats.org/officeDocument/2006/relationships/image" Target="../media/image172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8.png"/><Relationship Id="rId8" Type="http://schemas.openxmlformats.org/officeDocument/2006/relationships/image" Target="../media/image187.png"/><Relationship Id="rId7" Type="http://schemas.openxmlformats.org/officeDocument/2006/relationships/image" Target="../media/image186.png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2" Type="http://schemas.openxmlformats.org/officeDocument/2006/relationships/notesSlide" Target="../notesSlides/notesSlide37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89.png"/><Relationship Id="rId1" Type="http://schemas.openxmlformats.org/officeDocument/2006/relationships/image" Target="../media/image180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8.png"/><Relationship Id="rId8" Type="http://schemas.openxmlformats.org/officeDocument/2006/relationships/image" Target="../media/image197.png"/><Relationship Id="rId7" Type="http://schemas.openxmlformats.org/officeDocument/2006/relationships/image" Target="../media/image196.png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1" Type="http://schemas.openxmlformats.org/officeDocument/2006/relationships/notesSlide" Target="../notesSlides/notesSlide38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90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7.png"/><Relationship Id="rId8" Type="http://schemas.openxmlformats.org/officeDocument/2006/relationships/image" Target="../media/image206.png"/><Relationship Id="rId7" Type="http://schemas.openxmlformats.org/officeDocument/2006/relationships/image" Target="../media/image205.png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3" Type="http://schemas.openxmlformats.org/officeDocument/2006/relationships/notesSlide" Target="../notesSlides/notesSlide39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09.png"/><Relationship Id="rId10" Type="http://schemas.openxmlformats.org/officeDocument/2006/relationships/image" Target="../media/image208.png"/><Relationship Id="rId1" Type="http://schemas.openxmlformats.org/officeDocument/2006/relationships/image" Target="../media/image19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8.png"/><Relationship Id="rId8" Type="http://schemas.openxmlformats.org/officeDocument/2006/relationships/image" Target="../media/image217.png"/><Relationship Id="rId7" Type="http://schemas.openxmlformats.org/officeDocument/2006/relationships/image" Target="../media/image216.png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2" Type="http://schemas.openxmlformats.org/officeDocument/2006/relationships/notesSlide" Target="../notesSlides/notesSlide40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19.png"/><Relationship Id="rId1" Type="http://schemas.openxmlformats.org/officeDocument/2006/relationships/image" Target="../media/image21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7.bin"/><Relationship Id="rId8" Type="http://schemas.openxmlformats.org/officeDocument/2006/relationships/image" Target="../media/image223.wmf"/><Relationship Id="rId7" Type="http://schemas.openxmlformats.org/officeDocument/2006/relationships/oleObject" Target="../embeddings/oleObject146.bin"/><Relationship Id="rId6" Type="http://schemas.openxmlformats.org/officeDocument/2006/relationships/image" Target="../media/image222.wmf"/><Relationship Id="rId5" Type="http://schemas.openxmlformats.org/officeDocument/2006/relationships/oleObject" Target="../embeddings/oleObject145.bin"/><Relationship Id="rId4" Type="http://schemas.openxmlformats.org/officeDocument/2006/relationships/image" Target="../media/image221.wmf"/><Relationship Id="rId3" Type="http://schemas.openxmlformats.org/officeDocument/2006/relationships/oleObject" Target="../embeddings/oleObject144.bin"/><Relationship Id="rId2" Type="http://schemas.openxmlformats.org/officeDocument/2006/relationships/image" Target="../media/image220.wmf"/><Relationship Id="rId19" Type="http://schemas.openxmlformats.org/officeDocument/2006/relationships/notesSlide" Target="../notesSlides/notesSlide43.xml"/><Relationship Id="rId18" Type="http://schemas.openxmlformats.org/officeDocument/2006/relationships/vmlDrawing" Target="../drawings/vmlDrawing30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27.wmf"/><Relationship Id="rId15" Type="http://schemas.openxmlformats.org/officeDocument/2006/relationships/oleObject" Target="../embeddings/oleObject150.bin"/><Relationship Id="rId14" Type="http://schemas.openxmlformats.org/officeDocument/2006/relationships/image" Target="../media/image226.wmf"/><Relationship Id="rId13" Type="http://schemas.openxmlformats.org/officeDocument/2006/relationships/oleObject" Target="../embeddings/oleObject149.bin"/><Relationship Id="rId12" Type="http://schemas.openxmlformats.org/officeDocument/2006/relationships/image" Target="../media/image225.wmf"/><Relationship Id="rId11" Type="http://schemas.openxmlformats.org/officeDocument/2006/relationships/oleObject" Target="../embeddings/oleObject148.bin"/><Relationship Id="rId10" Type="http://schemas.openxmlformats.org/officeDocument/2006/relationships/image" Target="../media/image224.wmf"/><Relationship Id="rId1" Type="http://schemas.openxmlformats.org/officeDocument/2006/relationships/oleObject" Target="../embeddings/oleObject143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5.bin"/><Relationship Id="rId8" Type="http://schemas.openxmlformats.org/officeDocument/2006/relationships/image" Target="../media/image231.wmf"/><Relationship Id="rId7" Type="http://schemas.openxmlformats.org/officeDocument/2006/relationships/oleObject" Target="../embeddings/oleObject154.bin"/><Relationship Id="rId6" Type="http://schemas.openxmlformats.org/officeDocument/2006/relationships/image" Target="../media/image230.w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229.wmf"/><Relationship Id="rId3" Type="http://schemas.openxmlformats.org/officeDocument/2006/relationships/oleObject" Target="../embeddings/oleObject152.bin"/><Relationship Id="rId2" Type="http://schemas.openxmlformats.org/officeDocument/2006/relationships/image" Target="../media/image228.wmf"/><Relationship Id="rId17" Type="http://schemas.openxmlformats.org/officeDocument/2006/relationships/notesSlide" Target="../notesSlides/notesSlide44.xml"/><Relationship Id="rId16" Type="http://schemas.openxmlformats.org/officeDocument/2006/relationships/vmlDrawing" Target="../drawings/vmlDrawing31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34.wmf"/><Relationship Id="rId13" Type="http://schemas.openxmlformats.org/officeDocument/2006/relationships/oleObject" Target="../embeddings/oleObject157.bin"/><Relationship Id="rId12" Type="http://schemas.openxmlformats.org/officeDocument/2006/relationships/image" Target="../media/image233.wmf"/><Relationship Id="rId11" Type="http://schemas.openxmlformats.org/officeDocument/2006/relationships/oleObject" Target="../embeddings/oleObject156.bin"/><Relationship Id="rId10" Type="http://schemas.openxmlformats.org/officeDocument/2006/relationships/image" Target="../media/image232.wmf"/><Relationship Id="rId1" Type="http://schemas.openxmlformats.org/officeDocument/2006/relationships/oleObject" Target="../embeddings/oleObject151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2.bin"/><Relationship Id="rId8" Type="http://schemas.openxmlformats.org/officeDocument/2006/relationships/image" Target="../media/image238.wmf"/><Relationship Id="rId7" Type="http://schemas.openxmlformats.org/officeDocument/2006/relationships/oleObject" Target="../embeddings/oleObject161.bin"/><Relationship Id="rId6" Type="http://schemas.openxmlformats.org/officeDocument/2006/relationships/image" Target="../media/image237.wmf"/><Relationship Id="rId5" Type="http://schemas.openxmlformats.org/officeDocument/2006/relationships/oleObject" Target="../embeddings/oleObject160.bin"/><Relationship Id="rId4" Type="http://schemas.openxmlformats.org/officeDocument/2006/relationships/image" Target="../media/image236.wmf"/><Relationship Id="rId3" Type="http://schemas.openxmlformats.org/officeDocument/2006/relationships/oleObject" Target="../embeddings/oleObject159.bin"/><Relationship Id="rId2" Type="http://schemas.openxmlformats.org/officeDocument/2006/relationships/image" Target="../media/image235.wmf"/><Relationship Id="rId17" Type="http://schemas.openxmlformats.org/officeDocument/2006/relationships/notesSlide" Target="../notesSlides/notesSlide45.xml"/><Relationship Id="rId16" Type="http://schemas.openxmlformats.org/officeDocument/2006/relationships/vmlDrawing" Target="../drawings/vmlDrawing32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41.wmf"/><Relationship Id="rId13" Type="http://schemas.openxmlformats.org/officeDocument/2006/relationships/oleObject" Target="../embeddings/oleObject164.bin"/><Relationship Id="rId12" Type="http://schemas.openxmlformats.org/officeDocument/2006/relationships/image" Target="../media/image240.wmf"/><Relationship Id="rId11" Type="http://schemas.openxmlformats.org/officeDocument/2006/relationships/oleObject" Target="../embeddings/oleObject163.bin"/><Relationship Id="rId10" Type="http://schemas.openxmlformats.org/officeDocument/2006/relationships/image" Target="../media/image239.wmf"/><Relationship Id="rId1" Type="http://schemas.openxmlformats.org/officeDocument/2006/relationships/oleObject" Target="../embeddings/oleObject158.bin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9.bin"/><Relationship Id="rId8" Type="http://schemas.openxmlformats.org/officeDocument/2006/relationships/image" Target="../media/image245.wmf"/><Relationship Id="rId7" Type="http://schemas.openxmlformats.org/officeDocument/2006/relationships/oleObject" Target="../embeddings/oleObject168.bin"/><Relationship Id="rId6" Type="http://schemas.openxmlformats.org/officeDocument/2006/relationships/image" Target="../media/image244.wmf"/><Relationship Id="rId5" Type="http://schemas.openxmlformats.org/officeDocument/2006/relationships/oleObject" Target="../embeddings/oleObject167.bin"/><Relationship Id="rId4" Type="http://schemas.openxmlformats.org/officeDocument/2006/relationships/image" Target="../media/image243.wmf"/><Relationship Id="rId3" Type="http://schemas.openxmlformats.org/officeDocument/2006/relationships/oleObject" Target="../embeddings/oleObject166.bin"/><Relationship Id="rId2" Type="http://schemas.openxmlformats.org/officeDocument/2006/relationships/image" Target="../media/image242.wmf"/><Relationship Id="rId13" Type="http://schemas.openxmlformats.org/officeDocument/2006/relationships/notesSlide" Target="../notesSlides/notesSlide46.xml"/><Relationship Id="rId12" Type="http://schemas.openxmlformats.org/officeDocument/2006/relationships/vmlDrawing" Target="../drawings/vmlDrawing33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46.wmf"/><Relationship Id="rId1" Type="http://schemas.openxmlformats.org/officeDocument/2006/relationships/oleObject" Target="../embeddings/oleObject165.bin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4.bin"/><Relationship Id="rId8" Type="http://schemas.openxmlformats.org/officeDocument/2006/relationships/image" Target="../media/image250.wmf"/><Relationship Id="rId7" Type="http://schemas.openxmlformats.org/officeDocument/2006/relationships/oleObject" Target="../embeddings/oleObject173.bin"/><Relationship Id="rId6" Type="http://schemas.openxmlformats.org/officeDocument/2006/relationships/image" Target="../media/image249.wmf"/><Relationship Id="rId5" Type="http://schemas.openxmlformats.org/officeDocument/2006/relationships/oleObject" Target="../embeddings/oleObject172.bin"/><Relationship Id="rId4" Type="http://schemas.openxmlformats.org/officeDocument/2006/relationships/image" Target="../media/image248.wmf"/><Relationship Id="rId3" Type="http://schemas.openxmlformats.org/officeDocument/2006/relationships/oleObject" Target="../embeddings/oleObject171.bin"/><Relationship Id="rId2" Type="http://schemas.openxmlformats.org/officeDocument/2006/relationships/image" Target="../media/image247.wmf"/><Relationship Id="rId19" Type="http://schemas.openxmlformats.org/officeDocument/2006/relationships/notesSlide" Target="../notesSlides/notesSlide47.xml"/><Relationship Id="rId18" Type="http://schemas.openxmlformats.org/officeDocument/2006/relationships/vmlDrawing" Target="../drawings/vmlDrawing34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54.wmf"/><Relationship Id="rId15" Type="http://schemas.openxmlformats.org/officeDocument/2006/relationships/oleObject" Target="../embeddings/oleObject177.bin"/><Relationship Id="rId14" Type="http://schemas.openxmlformats.org/officeDocument/2006/relationships/image" Target="../media/image253.wmf"/><Relationship Id="rId13" Type="http://schemas.openxmlformats.org/officeDocument/2006/relationships/oleObject" Target="../embeddings/oleObject176.bin"/><Relationship Id="rId12" Type="http://schemas.openxmlformats.org/officeDocument/2006/relationships/image" Target="../media/image252.wmf"/><Relationship Id="rId11" Type="http://schemas.openxmlformats.org/officeDocument/2006/relationships/oleObject" Target="../embeddings/oleObject175.bin"/><Relationship Id="rId10" Type="http://schemas.openxmlformats.org/officeDocument/2006/relationships/image" Target="../media/image251.wmf"/><Relationship Id="rId1" Type="http://schemas.openxmlformats.org/officeDocument/2006/relationships/oleObject" Target="../embeddings/oleObject170.bin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58.wmf"/><Relationship Id="rId7" Type="http://schemas.openxmlformats.org/officeDocument/2006/relationships/oleObject" Target="../embeddings/oleObject181.bin"/><Relationship Id="rId6" Type="http://schemas.openxmlformats.org/officeDocument/2006/relationships/image" Target="../media/image257.wmf"/><Relationship Id="rId5" Type="http://schemas.openxmlformats.org/officeDocument/2006/relationships/oleObject" Target="../embeddings/oleObject180.bin"/><Relationship Id="rId4" Type="http://schemas.openxmlformats.org/officeDocument/2006/relationships/image" Target="../media/image256.wmf"/><Relationship Id="rId3" Type="http://schemas.openxmlformats.org/officeDocument/2006/relationships/oleObject" Target="../embeddings/oleObject179.bin"/><Relationship Id="rId2" Type="http://schemas.openxmlformats.org/officeDocument/2006/relationships/image" Target="../media/image255.wmf"/><Relationship Id="rId11" Type="http://schemas.openxmlformats.org/officeDocument/2006/relationships/notesSlide" Target="../notesSlides/notesSlide48.xml"/><Relationship Id="rId10" Type="http://schemas.openxmlformats.org/officeDocument/2006/relationships/vmlDrawing" Target="../drawings/vmlDrawing35.vml"/><Relationship Id="rId1" Type="http://schemas.openxmlformats.org/officeDocument/2006/relationships/oleObject" Target="../embeddings/oleObject178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6.bin"/><Relationship Id="rId8" Type="http://schemas.openxmlformats.org/officeDocument/2006/relationships/image" Target="../media/image262.wmf"/><Relationship Id="rId7" Type="http://schemas.openxmlformats.org/officeDocument/2006/relationships/oleObject" Target="../embeddings/oleObject185.bin"/><Relationship Id="rId6" Type="http://schemas.openxmlformats.org/officeDocument/2006/relationships/image" Target="../media/image261.wmf"/><Relationship Id="rId5" Type="http://schemas.openxmlformats.org/officeDocument/2006/relationships/oleObject" Target="../embeddings/oleObject184.bin"/><Relationship Id="rId4" Type="http://schemas.openxmlformats.org/officeDocument/2006/relationships/image" Target="../media/image260.wmf"/><Relationship Id="rId3" Type="http://schemas.openxmlformats.org/officeDocument/2006/relationships/oleObject" Target="../embeddings/oleObject183.bin"/><Relationship Id="rId2" Type="http://schemas.openxmlformats.org/officeDocument/2006/relationships/image" Target="../media/image259.wmf"/><Relationship Id="rId17" Type="http://schemas.openxmlformats.org/officeDocument/2006/relationships/notesSlide" Target="../notesSlides/notesSlide49.xml"/><Relationship Id="rId16" Type="http://schemas.openxmlformats.org/officeDocument/2006/relationships/vmlDrawing" Target="../drawings/vmlDrawing36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65.wmf"/><Relationship Id="rId13" Type="http://schemas.openxmlformats.org/officeDocument/2006/relationships/oleObject" Target="../embeddings/oleObject188.bin"/><Relationship Id="rId12" Type="http://schemas.openxmlformats.org/officeDocument/2006/relationships/image" Target="../media/image264.wmf"/><Relationship Id="rId11" Type="http://schemas.openxmlformats.org/officeDocument/2006/relationships/oleObject" Target="../embeddings/oleObject187.bin"/><Relationship Id="rId10" Type="http://schemas.openxmlformats.org/officeDocument/2006/relationships/image" Target="../media/image263.wmf"/><Relationship Id="rId1" Type="http://schemas.openxmlformats.org/officeDocument/2006/relationships/oleObject" Target="../embeddings/oleObject182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69.wmf"/><Relationship Id="rId7" Type="http://schemas.openxmlformats.org/officeDocument/2006/relationships/oleObject" Target="../embeddings/oleObject192.bin"/><Relationship Id="rId6" Type="http://schemas.openxmlformats.org/officeDocument/2006/relationships/image" Target="../media/image268.wmf"/><Relationship Id="rId5" Type="http://schemas.openxmlformats.org/officeDocument/2006/relationships/oleObject" Target="../embeddings/oleObject191.bin"/><Relationship Id="rId4" Type="http://schemas.openxmlformats.org/officeDocument/2006/relationships/image" Target="../media/image267.wmf"/><Relationship Id="rId3" Type="http://schemas.openxmlformats.org/officeDocument/2006/relationships/oleObject" Target="../embeddings/oleObject190.bin"/><Relationship Id="rId2" Type="http://schemas.openxmlformats.org/officeDocument/2006/relationships/image" Target="../media/image266.wmf"/><Relationship Id="rId11" Type="http://schemas.openxmlformats.org/officeDocument/2006/relationships/notesSlide" Target="../notesSlides/notesSlide50.xml"/><Relationship Id="rId10" Type="http://schemas.openxmlformats.org/officeDocument/2006/relationships/vmlDrawing" Target="../drawings/vmlDrawing37.vml"/><Relationship Id="rId1" Type="http://schemas.openxmlformats.org/officeDocument/2006/relationships/oleObject" Target="../embeddings/oleObject189.bin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7.bin"/><Relationship Id="rId8" Type="http://schemas.openxmlformats.org/officeDocument/2006/relationships/image" Target="../media/image273.wmf"/><Relationship Id="rId7" Type="http://schemas.openxmlformats.org/officeDocument/2006/relationships/oleObject" Target="../embeddings/oleObject196.bin"/><Relationship Id="rId6" Type="http://schemas.openxmlformats.org/officeDocument/2006/relationships/image" Target="../media/image272.wmf"/><Relationship Id="rId5" Type="http://schemas.openxmlformats.org/officeDocument/2006/relationships/oleObject" Target="../embeddings/oleObject195.bin"/><Relationship Id="rId4" Type="http://schemas.openxmlformats.org/officeDocument/2006/relationships/image" Target="../media/image271.wmf"/><Relationship Id="rId3" Type="http://schemas.openxmlformats.org/officeDocument/2006/relationships/oleObject" Target="../embeddings/oleObject194.bin"/><Relationship Id="rId2" Type="http://schemas.openxmlformats.org/officeDocument/2006/relationships/image" Target="../media/image270.wmf"/><Relationship Id="rId15" Type="http://schemas.openxmlformats.org/officeDocument/2006/relationships/notesSlide" Target="../notesSlides/notesSlide51.xml"/><Relationship Id="rId14" Type="http://schemas.openxmlformats.org/officeDocument/2006/relationships/vmlDrawing" Target="../drawings/vmlDrawing38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75.wmf"/><Relationship Id="rId11" Type="http://schemas.openxmlformats.org/officeDocument/2006/relationships/oleObject" Target="../embeddings/oleObject198.bin"/><Relationship Id="rId10" Type="http://schemas.openxmlformats.org/officeDocument/2006/relationships/image" Target="../media/image274.wmf"/><Relationship Id="rId1" Type="http://schemas.openxmlformats.org/officeDocument/2006/relationships/oleObject" Target="../embeddings/oleObject193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3.bin"/><Relationship Id="rId8" Type="http://schemas.openxmlformats.org/officeDocument/2006/relationships/image" Target="../media/image279.wmf"/><Relationship Id="rId7" Type="http://schemas.openxmlformats.org/officeDocument/2006/relationships/oleObject" Target="../embeddings/oleObject202.bin"/><Relationship Id="rId6" Type="http://schemas.openxmlformats.org/officeDocument/2006/relationships/image" Target="../media/image278.wmf"/><Relationship Id="rId5" Type="http://schemas.openxmlformats.org/officeDocument/2006/relationships/oleObject" Target="../embeddings/oleObject201.bin"/><Relationship Id="rId4" Type="http://schemas.openxmlformats.org/officeDocument/2006/relationships/image" Target="../media/image277.wmf"/><Relationship Id="rId3" Type="http://schemas.openxmlformats.org/officeDocument/2006/relationships/oleObject" Target="../embeddings/oleObject200.bin"/><Relationship Id="rId2" Type="http://schemas.openxmlformats.org/officeDocument/2006/relationships/image" Target="../media/image276.wmf"/><Relationship Id="rId13" Type="http://schemas.openxmlformats.org/officeDocument/2006/relationships/notesSlide" Target="../notesSlides/notesSlide52.xml"/><Relationship Id="rId12" Type="http://schemas.openxmlformats.org/officeDocument/2006/relationships/vmlDrawing" Target="../drawings/vmlDrawing39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80.wmf"/><Relationship Id="rId1" Type="http://schemas.openxmlformats.org/officeDocument/2006/relationships/oleObject" Target="../embeddings/oleObject199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8.bin"/><Relationship Id="rId8" Type="http://schemas.openxmlformats.org/officeDocument/2006/relationships/image" Target="../media/image284.wmf"/><Relationship Id="rId7" Type="http://schemas.openxmlformats.org/officeDocument/2006/relationships/oleObject" Target="../embeddings/oleObject207.bin"/><Relationship Id="rId6" Type="http://schemas.openxmlformats.org/officeDocument/2006/relationships/image" Target="../media/image283.wmf"/><Relationship Id="rId5" Type="http://schemas.openxmlformats.org/officeDocument/2006/relationships/oleObject" Target="../embeddings/oleObject206.bin"/><Relationship Id="rId4" Type="http://schemas.openxmlformats.org/officeDocument/2006/relationships/image" Target="../media/image282.wmf"/><Relationship Id="rId3" Type="http://schemas.openxmlformats.org/officeDocument/2006/relationships/oleObject" Target="../embeddings/oleObject205.bin"/><Relationship Id="rId2" Type="http://schemas.openxmlformats.org/officeDocument/2006/relationships/image" Target="../media/image281.wmf"/><Relationship Id="rId19" Type="http://schemas.openxmlformats.org/officeDocument/2006/relationships/notesSlide" Target="../notesSlides/notesSlide53.xml"/><Relationship Id="rId18" Type="http://schemas.openxmlformats.org/officeDocument/2006/relationships/vmlDrawing" Target="../drawings/vmlDrawing40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88.wmf"/><Relationship Id="rId15" Type="http://schemas.openxmlformats.org/officeDocument/2006/relationships/oleObject" Target="../embeddings/oleObject211.bin"/><Relationship Id="rId14" Type="http://schemas.openxmlformats.org/officeDocument/2006/relationships/image" Target="../media/image287.wmf"/><Relationship Id="rId13" Type="http://schemas.openxmlformats.org/officeDocument/2006/relationships/oleObject" Target="../embeddings/oleObject210.bin"/><Relationship Id="rId12" Type="http://schemas.openxmlformats.org/officeDocument/2006/relationships/image" Target="../media/image286.wmf"/><Relationship Id="rId11" Type="http://schemas.openxmlformats.org/officeDocument/2006/relationships/oleObject" Target="../embeddings/oleObject209.bin"/><Relationship Id="rId10" Type="http://schemas.openxmlformats.org/officeDocument/2006/relationships/image" Target="../media/image285.wmf"/><Relationship Id="rId1" Type="http://schemas.openxmlformats.org/officeDocument/2006/relationships/oleObject" Target="../embeddings/oleObject204.bin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6.bin"/><Relationship Id="rId8" Type="http://schemas.openxmlformats.org/officeDocument/2006/relationships/image" Target="../media/image292.wmf"/><Relationship Id="rId7" Type="http://schemas.openxmlformats.org/officeDocument/2006/relationships/oleObject" Target="../embeddings/oleObject215.bin"/><Relationship Id="rId6" Type="http://schemas.openxmlformats.org/officeDocument/2006/relationships/image" Target="../media/image291.wmf"/><Relationship Id="rId5" Type="http://schemas.openxmlformats.org/officeDocument/2006/relationships/oleObject" Target="../embeddings/oleObject214.bin"/><Relationship Id="rId4" Type="http://schemas.openxmlformats.org/officeDocument/2006/relationships/image" Target="../media/image290.wmf"/><Relationship Id="rId3" Type="http://schemas.openxmlformats.org/officeDocument/2006/relationships/oleObject" Target="../embeddings/oleObject213.bin"/><Relationship Id="rId2" Type="http://schemas.openxmlformats.org/officeDocument/2006/relationships/image" Target="../media/image289.wmf"/><Relationship Id="rId17" Type="http://schemas.openxmlformats.org/officeDocument/2006/relationships/notesSlide" Target="../notesSlides/notesSlide54.xml"/><Relationship Id="rId16" Type="http://schemas.openxmlformats.org/officeDocument/2006/relationships/vmlDrawing" Target="../drawings/vmlDrawing41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95.wmf"/><Relationship Id="rId13" Type="http://schemas.openxmlformats.org/officeDocument/2006/relationships/oleObject" Target="../embeddings/oleObject218.bin"/><Relationship Id="rId12" Type="http://schemas.openxmlformats.org/officeDocument/2006/relationships/image" Target="../media/image294.wmf"/><Relationship Id="rId11" Type="http://schemas.openxmlformats.org/officeDocument/2006/relationships/oleObject" Target="../embeddings/oleObject217.bin"/><Relationship Id="rId10" Type="http://schemas.openxmlformats.org/officeDocument/2006/relationships/image" Target="../media/image293.wmf"/><Relationship Id="rId1" Type="http://schemas.openxmlformats.org/officeDocument/2006/relationships/oleObject" Target="../embeddings/oleObject212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3.bin"/><Relationship Id="rId8" Type="http://schemas.openxmlformats.org/officeDocument/2006/relationships/image" Target="../media/image299.wmf"/><Relationship Id="rId7" Type="http://schemas.openxmlformats.org/officeDocument/2006/relationships/oleObject" Target="../embeddings/oleObject222.bin"/><Relationship Id="rId6" Type="http://schemas.openxmlformats.org/officeDocument/2006/relationships/image" Target="../media/image298.wmf"/><Relationship Id="rId5" Type="http://schemas.openxmlformats.org/officeDocument/2006/relationships/oleObject" Target="../embeddings/oleObject221.bin"/><Relationship Id="rId4" Type="http://schemas.openxmlformats.org/officeDocument/2006/relationships/image" Target="../media/image297.wmf"/><Relationship Id="rId3" Type="http://schemas.openxmlformats.org/officeDocument/2006/relationships/oleObject" Target="../embeddings/oleObject220.bin"/><Relationship Id="rId21" Type="http://schemas.openxmlformats.org/officeDocument/2006/relationships/notesSlide" Target="../notesSlides/notesSlide55.xml"/><Relationship Id="rId20" Type="http://schemas.openxmlformats.org/officeDocument/2006/relationships/vmlDrawing" Target="../drawings/vmlDrawing42.vml"/><Relationship Id="rId2" Type="http://schemas.openxmlformats.org/officeDocument/2006/relationships/image" Target="../media/image296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304.wmf"/><Relationship Id="rId17" Type="http://schemas.openxmlformats.org/officeDocument/2006/relationships/oleObject" Target="../embeddings/oleObject227.bin"/><Relationship Id="rId16" Type="http://schemas.openxmlformats.org/officeDocument/2006/relationships/image" Target="../media/image303.wmf"/><Relationship Id="rId15" Type="http://schemas.openxmlformats.org/officeDocument/2006/relationships/oleObject" Target="../embeddings/oleObject226.bin"/><Relationship Id="rId14" Type="http://schemas.openxmlformats.org/officeDocument/2006/relationships/image" Target="../media/image302.wmf"/><Relationship Id="rId13" Type="http://schemas.openxmlformats.org/officeDocument/2006/relationships/oleObject" Target="../embeddings/oleObject225.bin"/><Relationship Id="rId12" Type="http://schemas.openxmlformats.org/officeDocument/2006/relationships/image" Target="../media/image301.wmf"/><Relationship Id="rId11" Type="http://schemas.openxmlformats.org/officeDocument/2006/relationships/oleObject" Target="../embeddings/oleObject224.bin"/><Relationship Id="rId10" Type="http://schemas.openxmlformats.org/officeDocument/2006/relationships/image" Target="../media/image300.wmf"/><Relationship Id="rId1" Type="http://schemas.openxmlformats.org/officeDocument/2006/relationships/oleObject" Target="../embeddings/oleObject219.bin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2.bin"/><Relationship Id="rId8" Type="http://schemas.openxmlformats.org/officeDocument/2006/relationships/image" Target="../media/image308.wmf"/><Relationship Id="rId7" Type="http://schemas.openxmlformats.org/officeDocument/2006/relationships/oleObject" Target="../embeddings/oleObject231.bin"/><Relationship Id="rId6" Type="http://schemas.openxmlformats.org/officeDocument/2006/relationships/image" Target="../media/image307.wmf"/><Relationship Id="rId5" Type="http://schemas.openxmlformats.org/officeDocument/2006/relationships/oleObject" Target="../embeddings/oleObject230.bin"/><Relationship Id="rId4" Type="http://schemas.openxmlformats.org/officeDocument/2006/relationships/image" Target="../media/image306.wmf"/><Relationship Id="rId3" Type="http://schemas.openxmlformats.org/officeDocument/2006/relationships/oleObject" Target="../embeddings/oleObject229.bin"/><Relationship Id="rId2" Type="http://schemas.openxmlformats.org/officeDocument/2006/relationships/image" Target="../media/image305.wmf"/><Relationship Id="rId13" Type="http://schemas.openxmlformats.org/officeDocument/2006/relationships/notesSlide" Target="../notesSlides/notesSlide56.xml"/><Relationship Id="rId12" Type="http://schemas.openxmlformats.org/officeDocument/2006/relationships/vmlDrawing" Target="../drawings/vmlDrawing43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09.wmf"/><Relationship Id="rId1" Type="http://schemas.openxmlformats.org/officeDocument/2006/relationships/oleObject" Target="../embeddings/oleObject228.bin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vmlDrawing" Target="../drawings/vmlDrawing4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0.wmf"/><Relationship Id="rId1" Type="http://schemas.openxmlformats.org/officeDocument/2006/relationships/oleObject" Target="../embeddings/oleObject233.bin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8.xml"/><Relationship Id="rId6" Type="http://schemas.openxmlformats.org/officeDocument/2006/relationships/vmlDrawing" Target="../drawings/vmlDrawing4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2.wmf"/><Relationship Id="rId3" Type="http://schemas.openxmlformats.org/officeDocument/2006/relationships/oleObject" Target="../embeddings/oleObject235.bin"/><Relationship Id="rId2" Type="http://schemas.openxmlformats.org/officeDocument/2006/relationships/image" Target="../media/image311.wmf"/><Relationship Id="rId1" Type="http://schemas.openxmlformats.org/officeDocument/2006/relationships/oleObject" Target="../embeddings/oleObject234.bin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0.bin"/><Relationship Id="rId8" Type="http://schemas.openxmlformats.org/officeDocument/2006/relationships/image" Target="../media/image316.wmf"/><Relationship Id="rId7" Type="http://schemas.openxmlformats.org/officeDocument/2006/relationships/oleObject" Target="../embeddings/oleObject239.bin"/><Relationship Id="rId6" Type="http://schemas.openxmlformats.org/officeDocument/2006/relationships/image" Target="../media/image315.wmf"/><Relationship Id="rId5" Type="http://schemas.openxmlformats.org/officeDocument/2006/relationships/oleObject" Target="../embeddings/oleObject238.bin"/><Relationship Id="rId4" Type="http://schemas.openxmlformats.org/officeDocument/2006/relationships/image" Target="../media/image314.wmf"/><Relationship Id="rId3" Type="http://schemas.openxmlformats.org/officeDocument/2006/relationships/oleObject" Target="../embeddings/oleObject237.bin"/><Relationship Id="rId2" Type="http://schemas.openxmlformats.org/officeDocument/2006/relationships/image" Target="../media/image313.wmf"/><Relationship Id="rId17" Type="http://schemas.openxmlformats.org/officeDocument/2006/relationships/notesSlide" Target="../notesSlides/notesSlide59.xml"/><Relationship Id="rId16" Type="http://schemas.openxmlformats.org/officeDocument/2006/relationships/vmlDrawing" Target="../drawings/vmlDrawing46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19.wmf"/><Relationship Id="rId13" Type="http://schemas.openxmlformats.org/officeDocument/2006/relationships/oleObject" Target="../embeddings/oleObject242.bin"/><Relationship Id="rId12" Type="http://schemas.openxmlformats.org/officeDocument/2006/relationships/image" Target="../media/image318.wmf"/><Relationship Id="rId11" Type="http://schemas.openxmlformats.org/officeDocument/2006/relationships/oleObject" Target="../embeddings/oleObject241.bin"/><Relationship Id="rId10" Type="http://schemas.openxmlformats.org/officeDocument/2006/relationships/image" Target="../media/image317.wmf"/><Relationship Id="rId1" Type="http://schemas.openxmlformats.org/officeDocument/2006/relationships/oleObject" Target="../embeddings/oleObject236.bin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4.wmf"/><Relationship Id="rId1" Type="http://schemas.openxmlformats.org/officeDocument/2006/relationships/oleObject" Target="../embeddings/oleObject4.bin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7.bin"/><Relationship Id="rId8" Type="http://schemas.openxmlformats.org/officeDocument/2006/relationships/image" Target="../media/image323.wmf"/><Relationship Id="rId7" Type="http://schemas.openxmlformats.org/officeDocument/2006/relationships/oleObject" Target="../embeddings/oleObject246.bin"/><Relationship Id="rId6" Type="http://schemas.openxmlformats.org/officeDocument/2006/relationships/image" Target="../media/image322.wmf"/><Relationship Id="rId5" Type="http://schemas.openxmlformats.org/officeDocument/2006/relationships/oleObject" Target="../embeddings/oleObject245.bin"/><Relationship Id="rId4" Type="http://schemas.openxmlformats.org/officeDocument/2006/relationships/image" Target="../media/image321.wmf"/><Relationship Id="rId3" Type="http://schemas.openxmlformats.org/officeDocument/2006/relationships/oleObject" Target="../embeddings/oleObject244.bin"/><Relationship Id="rId27" Type="http://schemas.openxmlformats.org/officeDocument/2006/relationships/notesSlide" Target="../notesSlides/notesSlide60.xml"/><Relationship Id="rId26" Type="http://schemas.openxmlformats.org/officeDocument/2006/relationships/vmlDrawing" Target="../drawings/vmlDrawing47.v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331.wmf"/><Relationship Id="rId23" Type="http://schemas.openxmlformats.org/officeDocument/2006/relationships/oleObject" Target="../embeddings/oleObject254.bin"/><Relationship Id="rId22" Type="http://schemas.openxmlformats.org/officeDocument/2006/relationships/image" Target="../media/image330.wmf"/><Relationship Id="rId21" Type="http://schemas.openxmlformats.org/officeDocument/2006/relationships/oleObject" Target="../embeddings/oleObject253.bin"/><Relationship Id="rId20" Type="http://schemas.openxmlformats.org/officeDocument/2006/relationships/image" Target="../media/image329.wmf"/><Relationship Id="rId2" Type="http://schemas.openxmlformats.org/officeDocument/2006/relationships/image" Target="../media/image320.wmf"/><Relationship Id="rId19" Type="http://schemas.openxmlformats.org/officeDocument/2006/relationships/oleObject" Target="../embeddings/oleObject252.bin"/><Relationship Id="rId18" Type="http://schemas.openxmlformats.org/officeDocument/2006/relationships/image" Target="../media/image328.wmf"/><Relationship Id="rId17" Type="http://schemas.openxmlformats.org/officeDocument/2006/relationships/oleObject" Target="../embeddings/oleObject251.bin"/><Relationship Id="rId16" Type="http://schemas.openxmlformats.org/officeDocument/2006/relationships/image" Target="../media/image327.wmf"/><Relationship Id="rId15" Type="http://schemas.openxmlformats.org/officeDocument/2006/relationships/oleObject" Target="../embeddings/oleObject250.bin"/><Relationship Id="rId14" Type="http://schemas.openxmlformats.org/officeDocument/2006/relationships/image" Target="../media/image326.wmf"/><Relationship Id="rId13" Type="http://schemas.openxmlformats.org/officeDocument/2006/relationships/oleObject" Target="../embeddings/oleObject249.bin"/><Relationship Id="rId12" Type="http://schemas.openxmlformats.org/officeDocument/2006/relationships/image" Target="../media/image325.wmf"/><Relationship Id="rId11" Type="http://schemas.openxmlformats.org/officeDocument/2006/relationships/oleObject" Target="../embeddings/oleObject248.bin"/><Relationship Id="rId10" Type="http://schemas.openxmlformats.org/officeDocument/2006/relationships/image" Target="../media/image324.wmf"/><Relationship Id="rId1" Type="http://schemas.openxmlformats.org/officeDocument/2006/relationships/oleObject" Target="../embeddings/oleObject243.bin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9.bin"/><Relationship Id="rId8" Type="http://schemas.openxmlformats.org/officeDocument/2006/relationships/image" Target="../media/image334.wmf"/><Relationship Id="rId7" Type="http://schemas.openxmlformats.org/officeDocument/2006/relationships/oleObject" Target="../embeddings/oleObject258.bin"/><Relationship Id="rId6" Type="http://schemas.openxmlformats.org/officeDocument/2006/relationships/image" Target="../media/image333.wmf"/><Relationship Id="rId5" Type="http://schemas.openxmlformats.org/officeDocument/2006/relationships/oleObject" Target="../embeddings/oleObject257.bin"/><Relationship Id="rId4" Type="http://schemas.openxmlformats.org/officeDocument/2006/relationships/image" Target="../media/image314.wmf"/><Relationship Id="rId3" Type="http://schemas.openxmlformats.org/officeDocument/2006/relationships/oleObject" Target="../embeddings/oleObject256.bin"/><Relationship Id="rId2" Type="http://schemas.openxmlformats.org/officeDocument/2006/relationships/image" Target="../media/image332.wmf"/><Relationship Id="rId17" Type="http://schemas.openxmlformats.org/officeDocument/2006/relationships/notesSlide" Target="../notesSlides/notesSlide61.xml"/><Relationship Id="rId16" Type="http://schemas.openxmlformats.org/officeDocument/2006/relationships/vmlDrawing" Target="../drawings/vmlDrawing48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37.wmf"/><Relationship Id="rId13" Type="http://schemas.openxmlformats.org/officeDocument/2006/relationships/oleObject" Target="../embeddings/oleObject261.bin"/><Relationship Id="rId12" Type="http://schemas.openxmlformats.org/officeDocument/2006/relationships/image" Target="../media/image336.wmf"/><Relationship Id="rId11" Type="http://schemas.openxmlformats.org/officeDocument/2006/relationships/oleObject" Target="../embeddings/oleObject260.bin"/><Relationship Id="rId10" Type="http://schemas.openxmlformats.org/officeDocument/2006/relationships/image" Target="../media/image335.wmf"/><Relationship Id="rId1" Type="http://schemas.openxmlformats.org/officeDocument/2006/relationships/oleObject" Target="../embeddings/oleObject255.bin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6.bin"/><Relationship Id="rId8" Type="http://schemas.openxmlformats.org/officeDocument/2006/relationships/image" Target="../media/image341.wmf"/><Relationship Id="rId7" Type="http://schemas.openxmlformats.org/officeDocument/2006/relationships/oleObject" Target="../embeddings/oleObject265.bin"/><Relationship Id="rId6" Type="http://schemas.openxmlformats.org/officeDocument/2006/relationships/image" Target="../media/image340.wmf"/><Relationship Id="rId5" Type="http://schemas.openxmlformats.org/officeDocument/2006/relationships/oleObject" Target="../embeddings/oleObject264.bin"/><Relationship Id="rId4" Type="http://schemas.openxmlformats.org/officeDocument/2006/relationships/image" Target="../media/image339.wmf"/><Relationship Id="rId3" Type="http://schemas.openxmlformats.org/officeDocument/2006/relationships/oleObject" Target="../embeddings/oleObject263.bin"/><Relationship Id="rId21" Type="http://schemas.openxmlformats.org/officeDocument/2006/relationships/notesSlide" Target="../notesSlides/notesSlide62.xml"/><Relationship Id="rId20" Type="http://schemas.openxmlformats.org/officeDocument/2006/relationships/vmlDrawing" Target="../drawings/vmlDrawing49.vml"/><Relationship Id="rId2" Type="http://schemas.openxmlformats.org/officeDocument/2006/relationships/image" Target="../media/image338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346.wmf"/><Relationship Id="rId17" Type="http://schemas.openxmlformats.org/officeDocument/2006/relationships/oleObject" Target="../embeddings/oleObject270.bin"/><Relationship Id="rId16" Type="http://schemas.openxmlformats.org/officeDocument/2006/relationships/image" Target="../media/image345.wmf"/><Relationship Id="rId15" Type="http://schemas.openxmlformats.org/officeDocument/2006/relationships/oleObject" Target="../embeddings/oleObject269.bin"/><Relationship Id="rId14" Type="http://schemas.openxmlformats.org/officeDocument/2006/relationships/image" Target="../media/image344.wmf"/><Relationship Id="rId13" Type="http://schemas.openxmlformats.org/officeDocument/2006/relationships/oleObject" Target="../embeddings/oleObject268.bin"/><Relationship Id="rId12" Type="http://schemas.openxmlformats.org/officeDocument/2006/relationships/image" Target="../media/image343.wmf"/><Relationship Id="rId11" Type="http://schemas.openxmlformats.org/officeDocument/2006/relationships/oleObject" Target="../embeddings/oleObject267.bin"/><Relationship Id="rId10" Type="http://schemas.openxmlformats.org/officeDocument/2006/relationships/image" Target="../media/image342.wmf"/><Relationship Id="rId1" Type="http://schemas.openxmlformats.org/officeDocument/2006/relationships/oleObject" Target="../embeddings/oleObject262.bin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5.bin"/><Relationship Id="rId8" Type="http://schemas.openxmlformats.org/officeDocument/2006/relationships/image" Target="../media/image350.wmf"/><Relationship Id="rId7" Type="http://schemas.openxmlformats.org/officeDocument/2006/relationships/oleObject" Target="../embeddings/oleObject274.bin"/><Relationship Id="rId6" Type="http://schemas.openxmlformats.org/officeDocument/2006/relationships/image" Target="../media/image349.wmf"/><Relationship Id="rId5" Type="http://schemas.openxmlformats.org/officeDocument/2006/relationships/oleObject" Target="../embeddings/oleObject273.bin"/><Relationship Id="rId4" Type="http://schemas.openxmlformats.org/officeDocument/2006/relationships/image" Target="../media/image348.wmf"/><Relationship Id="rId3" Type="http://schemas.openxmlformats.org/officeDocument/2006/relationships/oleObject" Target="../embeddings/oleObject272.bin"/><Relationship Id="rId2" Type="http://schemas.openxmlformats.org/officeDocument/2006/relationships/image" Target="../media/image347.wmf"/><Relationship Id="rId13" Type="http://schemas.openxmlformats.org/officeDocument/2006/relationships/notesSlide" Target="../notesSlides/notesSlide63.xml"/><Relationship Id="rId12" Type="http://schemas.openxmlformats.org/officeDocument/2006/relationships/vmlDrawing" Target="../drawings/vmlDrawing50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51.wmf"/><Relationship Id="rId1" Type="http://schemas.openxmlformats.org/officeDocument/2006/relationships/oleObject" Target="../embeddings/oleObject271.bin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0.bin"/><Relationship Id="rId8" Type="http://schemas.openxmlformats.org/officeDocument/2006/relationships/image" Target="../media/image355.wmf"/><Relationship Id="rId7" Type="http://schemas.openxmlformats.org/officeDocument/2006/relationships/oleObject" Target="../embeddings/oleObject279.bin"/><Relationship Id="rId6" Type="http://schemas.openxmlformats.org/officeDocument/2006/relationships/image" Target="../media/image354.wmf"/><Relationship Id="rId5" Type="http://schemas.openxmlformats.org/officeDocument/2006/relationships/oleObject" Target="../embeddings/oleObject278.bin"/><Relationship Id="rId4" Type="http://schemas.openxmlformats.org/officeDocument/2006/relationships/image" Target="../media/image353.wmf"/><Relationship Id="rId3" Type="http://schemas.openxmlformats.org/officeDocument/2006/relationships/oleObject" Target="../embeddings/oleObject277.bin"/><Relationship Id="rId2" Type="http://schemas.openxmlformats.org/officeDocument/2006/relationships/image" Target="../media/image352.wmf"/><Relationship Id="rId17" Type="http://schemas.openxmlformats.org/officeDocument/2006/relationships/notesSlide" Target="../notesSlides/notesSlide64.xml"/><Relationship Id="rId16" Type="http://schemas.openxmlformats.org/officeDocument/2006/relationships/vmlDrawing" Target="../drawings/vmlDrawing51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358.wmf"/><Relationship Id="rId13" Type="http://schemas.openxmlformats.org/officeDocument/2006/relationships/oleObject" Target="../embeddings/oleObject282.bin"/><Relationship Id="rId12" Type="http://schemas.openxmlformats.org/officeDocument/2006/relationships/image" Target="../media/image357.wmf"/><Relationship Id="rId11" Type="http://schemas.openxmlformats.org/officeDocument/2006/relationships/oleObject" Target="../embeddings/oleObject281.bin"/><Relationship Id="rId10" Type="http://schemas.openxmlformats.org/officeDocument/2006/relationships/image" Target="../media/image356.wmf"/><Relationship Id="rId1" Type="http://schemas.openxmlformats.org/officeDocument/2006/relationships/oleObject" Target="../embeddings/oleObject276.bin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7.bin"/><Relationship Id="rId8" Type="http://schemas.openxmlformats.org/officeDocument/2006/relationships/image" Target="../media/image362.wmf"/><Relationship Id="rId7" Type="http://schemas.openxmlformats.org/officeDocument/2006/relationships/oleObject" Target="../embeddings/oleObject286.bin"/><Relationship Id="rId6" Type="http://schemas.openxmlformats.org/officeDocument/2006/relationships/image" Target="../media/image361.wmf"/><Relationship Id="rId5" Type="http://schemas.openxmlformats.org/officeDocument/2006/relationships/oleObject" Target="../embeddings/oleObject285.bin"/><Relationship Id="rId4" Type="http://schemas.openxmlformats.org/officeDocument/2006/relationships/image" Target="../media/image360.wmf"/><Relationship Id="rId3" Type="http://schemas.openxmlformats.org/officeDocument/2006/relationships/oleObject" Target="../embeddings/oleObject284.bin"/><Relationship Id="rId25" Type="http://schemas.openxmlformats.org/officeDocument/2006/relationships/notesSlide" Target="../notesSlides/notesSlide65.xml"/><Relationship Id="rId24" Type="http://schemas.openxmlformats.org/officeDocument/2006/relationships/vmlDrawing" Target="../drawings/vmlDrawing52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369.wmf"/><Relationship Id="rId21" Type="http://schemas.openxmlformats.org/officeDocument/2006/relationships/oleObject" Target="../embeddings/oleObject293.bin"/><Relationship Id="rId20" Type="http://schemas.openxmlformats.org/officeDocument/2006/relationships/image" Target="../media/image368.wmf"/><Relationship Id="rId2" Type="http://schemas.openxmlformats.org/officeDocument/2006/relationships/image" Target="../media/image359.wmf"/><Relationship Id="rId19" Type="http://schemas.openxmlformats.org/officeDocument/2006/relationships/oleObject" Target="../embeddings/oleObject292.bin"/><Relationship Id="rId18" Type="http://schemas.openxmlformats.org/officeDocument/2006/relationships/image" Target="../media/image367.wmf"/><Relationship Id="rId17" Type="http://schemas.openxmlformats.org/officeDocument/2006/relationships/oleObject" Target="../embeddings/oleObject291.bin"/><Relationship Id="rId16" Type="http://schemas.openxmlformats.org/officeDocument/2006/relationships/image" Target="../media/image366.wmf"/><Relationship Id="rId15" Type="http://schemas.openxmlformats.org/officeDocument/2006/relationships/oleObject" Target="../embeddings/oleObject290.bin"/><Relationship Id="rId14" Type="http://schemas.openxmlformats.org/officeDocument/2006/relationships/image" Target="../media/image365.wmf"/><Relationship Id="rId13" Type="http://schemas.openxmlformats.org/officeDocument/2006/relationships/oleObject" Target="../embeddings/oleObject289.bin"/><Relationship Id="rId12" Type="http://schemas.openxmlformats.org/officeDocument/2006/relationships/image" Target="../media/image364.wmf"/><Relationship Id="rId11" Type="http://schemas.openxmlformats.org/officeDocument/2006/relationships/oleObject" Target="../embeddings/oleObject288.bin"/><Relationship Id="rId10" Type="http://schemas.openxmlformats.org/officeDocument/2006/relationships/image" Target="../media/image363.wmf"/><Relationship Id="rId1" Type="http://schemas.openxmlformats.org/officeDocument/2006/relationships/oleObject" Target="../embeddings/oleObject283.bin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8.bin"/><Relationship Id="rId8" Type="http://schemas.openxmlformats.org/officeDocument/2006/relationships/image" Target="../media/image373.wmf"/><Relationship Id="rId7" Type="http://schemas.openxmlformats.org/officeDocument/2006/relationships/oleObject" Target="../embeddings/oleObject297.bin"/><Relationship Id="rId6" Type="http://schemas.openxmlformats.org/officeDocument/2006/relationships/image" Target="../media/image372.wmf"/><Relationship Id="rId5" Type="http://schemas.openxmlformats.org/officeDocument/2006/relationships/oleObject" Target="../embeddings/oleObject296.bin"/><Relationship Id="rId4" Type="http://schemas.openxmlformats.org/officeDocument/2006/relationships/image" Target="../media/image371.wmf"/><Relationship Id="rId3" Type="http://schemas.openxmlformats.org/officeDocument/2006/relationships/oleObject" Target="../embeddings/oleObject295.bin"/><Relationship Id="rId23" Type="http://schemas.openxmlformats.org/officeDocument/2006/relationships/notesSlide" Target="../notesSlides/notesSlide66.xml"/><Relationship Id="rId22" Type="http://schemas.openxmlformats.org/officeDocument/2006/relationships/vmlDrawing" Target="../drawings/vmlDrawing53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379.wmf"/><Relationship Id="rId2" Type="http://schemas.openxmlformats.org/officeDocument/2006/relationships/image" Target="../media/image370.wmf"/><Relationship Id="rId19" Type="http://schemas.openxmlformats.org/officeDocument/2006/relationships/oleObject" Target="../embeddings/oleObject303.bin"/><Relationship Id="rId18" Type="http://schemas.openxmlformats.org/officeDocument/2006/relationships/image" Target="../media/image378.wmf"/><Relationship Id="rId17" Type="http://schemas.openxmlformats.org/officeDocument/2006/relationships/oleObject" Target="../embeddings/oleObject302.bin"/><Relationship Id="rId16" Type="http://schemas.openxmlformats.org/officeDocument/2006/relationships/image" Target="../media/image377.wmf"/><Relationship Id="rId15" Type="http://schemas.openxmlformats.org/officeDocument/2006/relationships/oleObject" Target="../embeddings/oleObject301.bin"/><Relationship Id="rId14" Type="http://schemas.openxmlformats.org/officeDocument/2006/relationships/image" Target="../media/image376.wmf"/><Relationship Id="rId13" Type="http://schemas.openxmlformats.org/officeDocument/2006/relationships/oleObject" Target="../embeddings/oleObject300.bin"/><Relationship Id="rId12" Type="http://schemas.openxmlformats.org/officeDocument/2006/relationships/image" Target="../media/image375.wmf"/><Relationship Id="rId11" Type="http://schemas.openxmlformats.org/officeDocument/2006/relationships/oleObject" Target="../embeddings/oleObject299.bin"/><Relationship Id="rId10" Type="http://schemas.openxmlformats.org/officeDocument/2006/relationships/image" Target="../media/image374.wmf"/><Relationship Id="rId1" Type="http://schemas.openxmlformats.org/officeDocument/2006/relationships/oleObject" Target="../embeddings/oleObject294.bin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8.bin"/><Relationship Id="rId8" Type="http://schemas.openxmlformats.org/officeDocument/2006/relationships/image" Target="../media/image383.wmf"/><Relationship Id="rId7" Type="http://schemas.openxmlformats.org/officeDocument/2006/relationships/oleObject" Target="../embeddings/oleObject307.bin"/><Relationship Id="rId6" Type="http://schemas.openxmlformats.org/officeDocument/2006/relationships/image" Target="../media/image382.wmf"/><Relationship Id="rId5" Type="http://schemas.openxmlformats.org/officeDocument/2006/relationships/oleObject" Target="../embeddings/oleObject306.bin"/><Relationship Id="rId4" Type="http://schemas.openxmlformats.org/officeDocument/2006/relationships/image" Target="../media/image381.wmf"/><Relationship Id="rId3" Type="http://schemas.openxmlformats.org/officeDocument/2006/relationships/oleObject" Target="../embeddings/oleObject305.bin"/><Relationship Id="rId2" Type="http://schemas.openxmlformats.org/officeDocument/2006/relationships/image" Target="../media/image380.wmf"/><Relationship Id="rId17" Type="http://schemas.openxmlformats.org/officeDocument/2006/relationships/notesSlide" Target="../notesSlides/notesSlide67.xml"/><Relationship Id="rId16" Type="http://schemas.openxmlformats.org/officeDocument/2006/relationships/vmlDrawing" Target="../drawings/vmlDrawing54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86.wmf"/><Relationship Id="rId13" Type="http://schemas.openxmlformats.org/officeDocument/2006/relationships/oleObject" Target="../embeddings/oleObject310.bin"/><Relationship Id="rId12" Type="http://schemas.openxmlformats.org/officeDocument/2006/relationships/image" Target="../media/image385.wmf"/><Relationship Id="rId11" Type="http://schemas.openxmlformats.org/officeDocument/2006/relationships/oleObject" Target="../embeddings/oleObject309.bin"/><Relationship Id="rId10" Type="http://schemas.openxmlformats.org/officeDocument/2006/relationships/image" Target="../media/image384.wmf"/><Relationship Id="rId1" Type="http://schemas.openxmlformats.org/officeDocument/2006/relationships/oleObject" Target="../embeddings/oleObject304.bin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5.bin"/><Relationship Id="rId8" Type="http://schemas.openxmlformats.org/officeDocument/2006/relationships/image" Target="../media/image390.wmf"/><Relationship Id="rId7" Type="http://schemas.openxmlformats.org/officeDocument/2006/relationships/oleObject" Target="../embeddings/oleObject314.bin"/><Relationship Id="rId6" Type="http://schemas.openxmlformats.org/officeDocument/2006/relationships/image" Target="../media/image389.wmf"/><Relationship Id="rId5" Type="http://schemas.openxmlformats.org/officeDocument/2006/relationships/oleObject" Target="../embeddings/oleObject313.bin"/><Relationship Id="rId4" Type="http://schemas.openxmlformats.org/officeDocument/2006/relationships/image" Target="../media/image388.wmf"/><Relationship Id="rId3" Type="http://schemas.openxmlformats.org/officeDocument/2006/relationships/oleObject" Target="../embeddings/oleObject312.bin"/><Relationship Id="rId23" Type="http://schemas.openxmlformats.org/officeDocument/2006/relationships/notesSlide" Target="../notesSlides/notesSlide68.xml"/><Relationship Id="rId22" Type="http://schemas.openxmlformats.org/officeDocument/2006/relationships/vmlDrawing" Target="../drawings/vmlDrawing55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396.wmf"/><Relationship Id="rId2" Type="http://schemas.openxmlformats.org/officeDocument/2006/relationships/image" Target="../media/image387.wmf"/><Relationship Id="rId19" Type="http://schemas.openxmlformats.org/officeDocument/2006/relationships/oleObject" Target="../embeddings/oleObject320.bin"/><Relationship Id="rId18" Type="http://schemas.openxmlformats.org/officeDocument/2006/relationships/image" Target="../media/image395.wmf"/><Relationship Id="rId17" Type="http://schemas.openxmlformats.org/officeDocument/2006/relationships/oleObject" Target="../embeddings/oleObject319.bin"/><Relationship Id="rId16" Type="http://schemas.openxmlformats.org/officeDocument/2006/relationships/image" Target="../media/image394.wmf"/><Relationship Id="rId15" Type="http://schemas.openxmlformats.org/officeDocument/2006/relationships/oleObject" Target="../embeddings/oleObject318.bin"/><Relationship Id="rId14" Type="http://schemas.openxmlformats.org/officeDocument/2006/relationships/image" Target="../media/image393.wmf"/><Relationship Id="rId13" Type="http://schemas.openxmlformats.org/officeDocument/2006/relationships/oleObject" Target="../embeddings/oleObject317.bin"/><Relationship Id="rId12" Type="http://schemas.openxmlformats.org/officeDocument/2006/relationships/image" Target="../media/image392.wmf"/><Relationship Id="rId11" Type="http://schemas.openxmlformats.org/officeDocument/2006/relationships/oleObject" Target="../embeddings/oleObject316.bin"/><Relationship Id="rId10" Type="http://schemas.openxmlformats.org/officeDocument/2006/relationships/image" Target="../media/image391.wmf"/><Relationship Id="rId1" Type="http://schemas.openxmlformats.org/officeDocument/2006/relationships/oleObject" Target="../embeddings/oleObject311.bin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00.wmf"/><Relationship Id="rId7" Type="http://schemas.openxmlformats.org/officeDocument/2006/relationships/oleObject" Target="../embeddings/oleObject324.bin"/><Relationship Id="rId6" Type="http://schemas.openxmlformats.org/officeDocument/2006/relationships/image" Target="../media/image399.wmf"/><Relationship Id="rId5" Type="http://schemas.openxmlformats.org/officeDocument/2006/relationships/oleObject" Target="../embeddings/oleObject323.bin"/><Relationship Id="rId4" Type="http://schemas.openxmlformats.org/officeDocument/2006/relationships/image" Target="../media/image398.wmf"/><Relationship Id="rId3" Type="http://schemas.openxmlformats.org/officeDocument/2006/relationships/oleObject" Target="../embeddings/oleObject322.bin"/><Relationship Id="rId2" Type="http://schemas.openxmlformats.org/officeDocument/2006/relationships/image" Target="../media/image397.wmf"/><Relationship Id="rId11" Type="http://schemas.openxmlformats.org/officeDocument/2006/relationships/notesSlide" Target="../notesSlides/notesSlide69.xml"/><Relationship Id="rId10" Type="http://schemas.openxmlformats.org/officeDocument/2006/relationships/vmlDrawing" Target="../drawings/vmlDrawing56.vml"/><Relationship Id="rId1" Type="http://schemas.openxmlformats.org/officeDocument/2006/relationships/oleObject" Target="../embeddings/oleObject321.bin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6.bin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9.bin"/><Relationship Id="rId8" Type="http://schemas.openxmlformats.org/officeDocument/2006/relationships/image" Target="../media/image404.wmf"/><Relationship Id="rId7" Type="http://schemas.openxmlformats.org/officeDocument/2006/relationships/oleObject" Target="../embeddings/oleObject328.bin"/><Relationship Id="rId6" Type="http://schemas.openxmlformats.org/officeDocument/2006/relationships/image" Target="../media/image403.wmf"/><Relationship Id="rId5" Type="http://schemas.openxmlformats.org/officeDocument/2006/relationships/oleObject" Target="../embeddings/oleObject327.bin"/><Relationship Id="rId4" Type="http://schemas.openxmlformats.org/officeDocument/2006/relationships/image" Target="../media/image402.wmf"/><Relationship Id="rId3" Type="http://schemas.openxmlformats.org/officeDocument/2006/relationships/oleObject" Target="../embeddings/oleObject326.bin"/><Relationship Id="rId2" Type="http://schemas.openxmlformats.org/officeDocument/2006/relationships/image" Target="../media/image401.wmf"/><Relationship Id="rId17" Type="http://schemas.openxmlformats.org/officeDocument/2006/relationships/notesSlide" Target="../notesSlides/notesSlide70.xml"/><Relationship Id="rId16" Type="http://schemas.openxmlformats.org/officeDocument/2006/relationships/vmlDrawing" Target="../drawings/vmlDrawing57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07.wmf"/><Relationship Id="rId13" Type="http://schemas.openxmlformats.org/officeDocument/2006/relationships/oleObject" Target="../embeddings/oleObject331.bin"/><Relationship Id="rId12" Type="http://schemas.openxmlformats.org/officeDocument/2006/relationships/image" Target="../media/image406.wmf"/><Relationship Id="rId11" Type="http://schemas.openxmlformats.org/officeDocument/2006/relationships/oleObject" Target="../embeddings/oleObject330.bin"/><Relationship Id="rId10" Type="http://schemas.openxmlformats.org/officeDocument/2006/relationships/image" Target="../media/image405.wmf"/><Relationship Id="rId1" Type="http://schemas.openxmlformats.org/officeDocument/2006/relationships/oleObject" Target="../embeddings/oleObject325.bin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11.wmf"/><Relationship Id="rId7" Type="http://schemas.openxmlformats.org/officeDocument/2006/relationships/oleObject" Target="../embeddings/oleObject335.bin"/><Relationship Id="rId6" Type="http://schemas.openxmlformats.org/officeDocument/2006/relationships/image" Target="../media/image410.wmf"/><Relationship Id="rId5" Type="http://schemas.openxmlformats.org/officeDocument/2006/relationships/oleObject" Target="../embeddings/oleObject334.bin"/><Relationship Id="rId4" Type="http://schemas.openxmlformats.org/officeDocument/2006/relationships/image" Target="../media/image409.wmf"/><Relationship Id="rId3" Type="http://schemas.openxmlformats.org/officeDocument/2006/relationships/oleObject" Target="../embeddings/oleObject333.bin"/><Relationship Id="rId2" Type="http://schemas.openxmlformats.org/officeDocument/2006/relationships/image" Target="../media/image408.wmf"/><Relationship Id="rId11" Type="http://schemas.openxmlformats.org/officeDocument/2006/relationships/notesSlide" Target="../notesSlides/notesSlide71.xml"/><Relationship Id="rId10" Type="http://schemas.openxmlformats.org/officeDocument/2006/relationships/vmlDrawing" Target="../drawings/vmlDrawing58.vml"/><Relationship Id="rId1" Type="http://schemas.openxmlformats.org/officeDocument/2006/relationships/oleObject" Target="../embeddings/oleObject332.bin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2.xml"/><Relationship Id="rId8" Type="http://schemas.openxmlformats.org/officeDocument/2006/relationships/vmlDrawing" Target="../drawings/vmlDrawing59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14.wmf"/><Relationship Id="rId5" Type="http://schemas.openxmlformats.org/officeDocument/2006/relationships/oleObject" Target="../embeddings/oleObject338.bin"/><Relationship Id="rId4" Type="http://schemas.openxmlformats.org/officeDocument/2006/relationships/image" Target="../media/image413.wmf"/><Relationship Id="rId3" Type="http://schemas.openxmlformats.org/officeDocument/2006/relationships/oleObject" Target="../embeddings/oleObject337.bin"/><Relationship Id="rId2" Type="http://schemas.openxmlformats.org/officeDocument/2006/relationships/image" Target="../media/image412.wmf"/><Relationship Id="rId1" Type="http://schemas.openxmlformats.org/officeDocument/2006/relationships/oleObject" Target="../embeddings/oleObject336.bin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3.bin"/><Relationship Id="rId8" Type="http://schemas.openxmlformats.org/officeDocument/2006/relationships/image" Target="../media/image418.wmf"/><Relationship Id="rId7" Type="http://schemas.openxmlformats.org/officeDocument/2006/relationships/oleObject" Target="../embeddings/oleObject342.bin"/><Relationship Id="rId6" Type="http://schemas.openxmlformats.org/officeDocument/2006/relationships/image" Target="../media/image417.wmf"/><Relationship Id="rId5" Type="http://schemas.openxmlformats.org/officeDocument/2006/relationships/oleObject" Target="../embeddings/oleObject341.bin"/><Relationship Id="rId4" Type="http://schemas.openxmlformats.org/officeDocument/2006/relationships/image" Target="../media/image416.wmf"/><Relationship Id="rId3" Type="http://schemas.openxmlformats.org/officeDocument/2006/relationships/oleObject" Target="../embeddings/oleObject340.bin"/><Relationship Id="rId23" Type="http://schemas.openxmlformats.org/officeDocument/2006/relationships/notesSlide" Target="../notesSlides/notesSlide73.xml"/><Relationship Id="rId22" Type="http://schemas.openxmlformats.org/officeDocument/2006/relationships/vmlDrawing" Target="../drawings/vmlDrawing60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424.wmf"/><Relationship Id="rId2" Type="http://schemas.openxmlformats.org/officeDocument/2006/relationships/image" Target="../media/image415.wmf"/><Relationship Id="rId19" Type="http://schemas.openxmlformats.org/officeDocument/2006/relationships/oleObject" Target="../embeddings/oleObject348.bin"/><Relationship Id="rId18" Type="http://schemas.openxmlformats.org/officeDocument/2006/relationships/image" Target="../media/image423.wmf"/><Relationship Id="rId17" Type="http://schemas.openxmlformats.org/officeDocument/2006/relationships/oleObject" Target="../embeddings/oleObject347.bin"/><Relationship Id="rId16" Type="http://schemas.openxmlformats.org/officeDocument/2006/relationships/image" Target="../media/image422.wmf"/><Relationship Id="rId15" Type="http://schemas.openxmlformats.org/officeDocument/2006/relationships/oleObject" Target="../embeddings/oleObject346.bin"/><Relationship Id="rId14" Type="http://schemas.openxmlformats.org/officeDocument/2006/relationships/image" Target="../media/image421.wmf"/><Relationship Id="rId13" Type="http://schemas.openxmlformats.org/officeDocument/2006/relationships/oleObject" Target="../embeddings/oleObject345.bin"/><Relationship Id="rId12" Type="http://schemas.openxmlformats.org/officeDocument/2006/relationships/image" Target="../media/image420.wmf"/><Relationship Id="rId11" Type="http://schemas.openxmlformats.org/officeDocument/2006/relationships/oleObject" Target="../embeddings/oleObject344.bin"/><Relationship Id="rId10" Type="http://schemas.openxmlformats.org/officeDocument/2006/relationships/image" Target="../media/image419.wmf"/><Relationship Id="rId1" Type="http://schemas.openxmlformats.org/officeDocument/2006/relationships/oleObject" Target="../embeddings/oleObject339.bin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3.bin"/><Relationship Id="rId8" Type="http://schemas.openxmlformats.org/officeDocument/2006/relationships/image" Target="../media/image428.wmf"/><Relationship Id="rId7" Type="http://schemas.openxmlformats.org/officeDocument/2006/relationships/oleObject" Target="../embeddings/oleObject352.bin"/><Relationship Id="rId6" Type="http://schemas.openxmlformats.org/officeDocument/2006/relationships/image" Target="../media/image427.wmf"/><Relationship Id="rId5" Type="http://schemas.openxmlformats.org/officeDocument/2006/relationships/oleObject" Target="../embeddings/oleObject351.bin"/><Relationship Id="rId4" Type="http://schemas.openxmlformats.org/officeDocument/2006/relationships/image" Target="../media/image426.wmf"/><Relationship Id="rId3" Type="http://schemas.openxmlformats.org/officeDocument/2006/relationships/oleObject" Target="../embeddings/oleObject350.bin"/><Relationship Id="rId2" Type="http://schemas.openxmlformats.org/officeDocument/2006/relationships/image" Target="../media/image425.wmf"/><Relationship Id="rId17" Type="http://schemas.openxmlformats.org/officeDocument/2006/relationships/notesSlide" Target="../notesSlides/notesSlide74.xml"/><Relationship Id="rId16" Type="http://schemas.openxmlformats.org/officeDocument/2006/relationships/vmlDrawing" Target="../drawings/vmlDrawing61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431.wmf"/><Relationship Id="rId13" Type="http://schemas.openxmlformats.org/officeDocument/2006/relationships/oleObject" Target="../embeddings/oleObject355.bin"/><Relationship Id="rId12" Type="http://schemas.openxmlformats.org/officeDocument/2006/relationships/image" Target="../media/image430.wmf"/><Relationship Id="rId11" Type="http://schemas.openxmlformats.org/officeDocument/2006/relationships/oleObject" Target="../embeddings/oleObject354.bin"/><Relationship Id="rId10" Type="http://schemas.openxmlformats.org/officeDocument/2006/relationships/image" Target="../media/image429.wmf"/><Relationship Id="rId1" Type="http://schemas.openxmlformats.org/officeDocument/2006/relationships/oleObject" Target="../embeddings/oleObject349.bin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0.bin"/><Relationship Id="rId8" Type="http://schemas.openxmlformats.org/officeDocument/2006/relationships/image" Target="../media/image435.wmf"/><Relationship Id="rId7" Type="http://schemas.openxmlformats.org/officeDocument/2006/relationships/oleObject" Target="../embeddings/oleObject359.bin"/><Relationship Id="rId6" Type="http://schemas.openxmlformats.org/officeDocument/2006/relationships/image" Target="../media/image434.wmf"/><Relationship Id="rId5" Type="http://schemas.openxmlformats.org/officeDocument/2006/relationships/oleObject" Target="../embeddings/oleObject358.bin"/><Relationship Id="rId4" Type="http://schemas.openxmlformats.org/officeDocument/2006/relationships/image" Target="../media/image433.wmf"/><Relationship Id="rId3" Type="http://schemas.openxmlformats.org/officeDocument/2006/relationships/oleObject" Target="../embeddings/oleObject357.bin"/><Relationship Id="rId2" Type="http://schemas.openxmlformats.org/officeDocument/2006/relationships/image" Target="../media/image432.wmf"/><Relationship Id="rId15" Type="http://schemas.openxmlformats.org/officeDocument/2006/relationships/notesSlide" Target="../notesSlides/notesSlide75.xml"/><Relationship Id="rId14" Type="http://schemas.openxmlformats.org/officeDocument/2006/relationships/vmlDrawing" Target="../drawings/vmlDrawing62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37.wmf"/><Relationship Id="rId11" Type="http://schemas.openxmlformats.org/officeDocument/2006/relationships/oleObject" Target="../embeddings/oleObject361.bin"/><Relationship Id="rId10" Type="http://schemas.openxmlformats.org/officeDocument/2006/relationships/image" Target="../media/image436.wmf"/><Relationship Id="rId1" Type="http://schemas.openxmlformats.org/officeDocument/2006/relationships/oleObject" Target="../embeddings/oleObject356.bin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6.bin"/><Relationship Id="rId8" Type="http://schemas.openxmlformats.org/officeDocument/2006/relationships/image" Target="../media/image441.wmf"/><Relationship Id="rId7" Type="http://schemas.openxmlformats.org/officeDocument/2006/relationships/oleObject" Target="../embeddings/oleObject365.bin"/><Relationship Id="rId6" Type="http://schemas.openxmlformats.org/officeDocument/2006/relationships/image" Target="../media/image440.wmf"/><Relationship Id="rId5" Type="http://schemas.openxmlformats.org/officeDocument/2006/relationships/oleObject" Target="../embeddings/oleObject364.bin"/><Relationship Id="rId4" Type="http://schemas.openxmlformats.org/officeDocument/2006/relationships/image" Target="../media/image439.wmf"/><Relationship Id="rId31" Type="http://schemas.openxmlformats.org/officeDocument/2006/relationships/notesSlide" Target="../notesSlides/notesSlide76.xml"/><Relationship Id="rId30" Type="http://schemas.openxmlformats.org/officeDocument/2006/relationships/vmlDrawing" Target="../drawings/vmlDrawing63.vml"/><Relationship Id="rId3" Type="http://schemas.openxmlformats.org/officeDocument/2006/relationships/oleObject" Target="../embeddings/oleObject363.bin"/><Relationship Id="rId29" Type="http://schemas.openxmlformats.org/officeDocument/2006/relationships/slideLayout" Target="../slideLayouts/slideLayout7.xml"/><Relationship Id="rId28" Type="http://schemas.openxmlformats.org/officeDocument/2006/relationships/image" Target="../media/image451.wmf"/><Relationship Id="rId27" Type="http://schemas.openxmlformats.org/officeDocument/2006/relationships/oleObject" Target="../embeddings/oleObject375.bin"/><Relationship Id="rId26" Type="http://schemas.openxmlformats.org/officeDocument/2006/relationships/image" Target="../media/image450.wmf"/><Relationship Id="rId25" Type="http://schemas.openxmlformats.org/officeDocument/2006/relationships/oleObject" Target="../embeddings/oleObject374.bin"/><Relationship Id="rId24" Type="http://schemas.openxmlformats.org/officeDocument/2006/relationships/image" Target="../media/image449.wmf"/><Relationship Id="rId23" Type="http://schemas.openxmlformats.org/officeDocument/2006/relationships/oleObject" Target="../embeddings/oleObject373.bin"/><Relationship Id="rId22" Type="http://schemas.openxmlformats.org/officeDocument/2006/relationships/image" Target="../media/image448.wmf"/><Relationship Id="rId21" Type="http://schemas.openxmlformats.org/officeDocument/2006/relationships/oleObject" Target="../embeddings/oleObject372.bin"/><Relationship Id="rId20" Type="http://schemas.openxmlformats.org/officeDocument/2006/relationships/image" Target="../media/image447.wmf"/><Relationship Id="rId2" Type="http://schemas.openxmlformats.org/officeDocument/2006/relationships/image" Target="../media/image438.wmf"/><Relationship Id="rId19" Type="http://schemas.openxmlformats.org/officeDocument/2006/relationships/oleObject" Target="../embeddings/oleObject371.bin"/><Relationship Id="rId18" Type="http://schemas.openxmlformats.org/officeDocument/2006/relationships/image" Target="../media/image446.wmf"/><Relationship Id="rId17" Type="http://schemas.openxmlformats.org/officeDocument/2006/relationships/oleObject" Target="../embeddings/oleObject370.bin"/><Relationship Id="rId16" Type="http://schemas.openxmlformats.org/officeDocument/2006/relationships/image" Target="../media/image445.wmf"/><Relationship Id="rId15" Type="http://schemas.openxmlformats.org/officeDocument/2006/relationships/oleObject" Target="../embeddings/oleObject369.bin"/><Relationship Id="rId14" Type="http://schemas.openxmlformats.org/officeDocument/2006/relationships/image" Target="../media/image444.wmf"/><Relationship Id="rId13" Type="http://schemas.openxmlformats.org/officeDocument/2006/relationships/oleObject" Target="../embeddings/oleObject368.bin"/><Relationship Id="rId12" Type="http://schemas.openxmlformats.org/officeDocument/2006/relationships/image" Target="../media/image443.wmf"/><Relationship Id="rId11" Type="http://schemas.openxmlformats.org/officeDocument/2006/relationships/oleObject" Target="../embeddings/oleObject367.bin"/><Relationship Id="rId10" Type="http://schemas.openxmlformats.org/officeDocument/2006/relationships/image" Target="../media/image442.wmf"/><Relationship Id="rId1" Type="http://schemas.openxmlformats.org/officeDocument/2006/relationships/oleObject" Target="../embeddings/oleObject362.bin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0.bin"/><Relationship Id="rId8" Type="http://schemas.openxmlformats.org/officeDocument/2006/relationships/image" Target="../media/image455.wmf"/><Relationship Id="rId7" Type="http://schemas.openxmlformats.org/officeDocument/2006/relationships/oleObject" Target="../embeddings/oleObject379.bin"/><Relationship Id="rId6" Type="http://schemas.openxmlformats.org/officeDocument/2006/relationships/image" Target="../media/image454.wmf"/><Relationship Id="rId5" Type="http://schemas.openxmlformats.org/officeDocument/2006/relationships/oleObject" Target="../embeddings/oleObject378.bin"/><Relationship Id="rId4" Type="http://schemas.openxmlformats.org/officeDocument/2006/relationships/image" Target="../media/image453.wmf"/><Relationship Id="rId3" Type="http://schemas.openxmlformats.org/officeDocument/2006/relationships/oleObject" Target="../embeddings/oleObject377.bin"/><Relationship Id="rId2" Type="http://schemas.openxmlformats.org/officeDocument/2006/relationships/image" Target="../media/image452.wmf"/><Relationship Id="rId15" Type="http://schemas.openxmlformats.org/officeDocument/2006/relationships/notesSlide" Target="../notesSlides/notesSlide77.xml"/><Relationship Id="rId14" Type="http://schemas.openxmlformats.org/officeDocument/2006/relationships/vmlDrawing" Target="../drawings/vmlDrawing64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57.wmf"/><Relationship Id="rId11" Type="http://schemas.openxmlformats.org/officeDocument/2006/relationships/oleObject" Target="../embeddings/oleObject381.bin"/><Relationship Id="rId10" Type="http://schemas.openxmlformats.org/officeDocument/2006/relationships/image" Target="../media/image456.wmf"/><Relationship Id="rId1" Type="http://schemas.openxmlformats.org/officeDocument/2006/relationships/oleObject" Target="../embeddings/oleObject376.bin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6.bin"/><Relationship Id="rId8" Type="http://schemas.openxmlformats.org/officeDocument/2006/relationships/image" Target="../media/image461.wmf"/><Relationship Id="rId7" Type="http://schemas.openxmlformats.org/officeDocument/2006/relationships/oleObject" Target="../embeddings/oleObject385.bin"/><Relationship Id="rId6" Type="http://schemas.openxmlformats.org/officeDocument/2006/relationships/image" Target="../media/image460.wmf"/><Relationship Id="rId5" Type="http://schemas.openxmlformats.org/officeDocument/2006/relationships/oleObject" Target="../embeddings/oleObject384.bin"/><Relationship Id="rId4" Type="http://schemas.openxmlformats.org/officeDocument/2006/relationships/image" Target="../media/image459.wmf"/><Relationship Id="rId3" Type="http://schemas.openxmlformats.org/officeDocument/2006/relationships/oleObject" Target="../embeddings/oleObject383.bin"/><Relationship Id="rId25" Type="http://schemas.openxmlformats.org/officeDocument/2006/relationships/notesSlide" Target="../notesSlides/notesSlide78.xml"/><Relationship Id="rId24" Type="http://schemas.openxmlformats.org/officeDocument/2006/relationships/vmlDrawing" Target="../drawings/vmlDrawing65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468.wmf"/><Relationship Id="rId21" Type="http://schemas.openxmlformats.org/officeDocument/2006/relationships/oleObject" Target="../embeddings/oleObject392.bin"/><Relationship Id="rId20" Type="http://schemas.openxmlformats.org/officeDocument/2006/relationships/image" Target="../media/image467.wmf"/><Relationship Id="rId2" Type="http://schemas.openxmlformats.org/officeDocument/2006/relationships/image" Target="../media/image458.wmf"/><Relationship Id="rId19" Type="http://schemas.openxmlformats.org/officeDocument/2006/relationships/oleObject" Target="../embeddings/oleObject391.bin"/><Relationship Id="rId18" Type="http://schemas.openxmlformats.org/officeDocument/2006/relationships/image" Target="../media/image466.wmf"/><Relationship Id="rId17" Type="http://schemas.openxmlformats.org/officeDocument/2006/relationships/oleObject" Target="../embeddings/oleObject390.bin"/><Relationship Id="rId16" Type="http://schemas.openxmlformats.org/officeDocument/2006/relationships/image" Target="../media/image465.wmf"/><Relationship Id="rId15" Type="http://schemas.openxmlformats.org/officeDocument/2006/relationships/oleObject" Target="../embeddings/oleObject389.bin"/><Relationship Id="rId14" Type="http://schemas.openxmlformats.org/officeDocument/2006/relationships/image" Target="../media/image464.wmf"/><Relationship Id="rId13" Type="http://schemas.openxmlformats.org/officeDocument/2006/relationships/oleObject" Target="../embeddings/oleObject388.bin"/><Relationship Id="rId12" Type="http://schemas.openxmlformats.org/officeDocument/2006/relationships/image" Target="../media/image463.wmf"/><Relationship Id="rId11" Type="http://schemas.openxmlformats.org/officeDocument/2006/relationships/oleObject" Target="../embeddings/oleObject387.bin"/><Relationship Id="rId10" Type="http://schemas.openxmlformats.org/officeDocument/2006/relationships/image" Target="../media/image462.wmf"/><Relationship Id="rId1" Type="http://schemas.openxmlformats.org/officeDocument/2006/relationships/oleObject" Target="../embeddings/oleObject382.bin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7.bin"/><Relationship Id="rId8" Type="http://schemas.openxmlformats.org/officeDocument/2006/relationships/image" Target="../media/image472.wmf"/><Relationship Id="rId7" Type="http://schemas.openxmlformats.org/officeDocument/2006/relationships/oleObject" Target="../embeddings/oleObject396.bin"/><Relationship Id="rId6" Type="http://schemas.openxmlformats.org/officeDocument/2006/relationships/image" Target="../media/image471.wmf"/><Relationship Id="rId5" Type="http://schemas.openxmlformats.org/officeDocument/2006/relationships/oleObject" Target="../embeddings/oleObject395.bin"/><Relationship Id="rId4" Type="http://schemas.openxmlformats.org/officeDocument/2006/relationships/image" Target="../media/image470.wmf"/><Relationship Id="rId3" Type="http://schemas.openxmlformats.org/officeDocument/2006/relationships/oleObject" Target="../embeddings/oleObject394.bin"/><Relationship Id="rId2" Type="http://schemas.openxmlformats.org/officeDocument/2006/relationships/image" Target="../media/image469.wmf"/><Relationship Id="rId13" Type="http://schemas.openxmlformats.org/officeDocument/2006/relationships/notesSlide" Target="../notesSlides/notesSlide79.xml"/><Relationship Id="rId12" Type="http://schemas.openxmlformats.org/officeDocument/2006/relationships/vmlDrawing" Target="../drawings/vmlDrawing66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73.wmf"/><Relationship Id="rId1" Type="http://schemas.openxmlformats.org/officeDocument/2006/relationships/oleObject" Target="../embeddings/oleObject393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.bin"/><Relationship Id="rId8" Type="http://schemas.openxmlformats.org/officeDocument/2006/relationships/image" Target="../media/image10.wmf"/><Relationship Id="rId7" Type="http://schemas.openxmlformats.org/officeDocument/2006/relationships/oleObject" Target="../embeddings/oleObject10.bin"/><Relationship Id="rId6" Type="http://schemas.openxmlformats.org/officeDocument/2006/relationships/image" Target="../media/image9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8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7.wmf"/><Relationship Id="rId19" Type="http://schemas.openxmlformats.org/officeDocument/2006/relationships/notesSlide" Target="../notesSlides/notesSlide8.xml"/><Relationship Id="rId18" Type="http://schemas.openxmlformats.org/officeDocument/2006/relationships/vmlDrawing" Target="../drawings/vmlDrawing4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4.bin"/><Relationship Id="rId14" Type="http://schemas.openxmlformats.org/officeDocument/2006/relationships/image" Target="../media/image13.wmf"/><Relationship Id="rId13" Type="http://schemas.openxmlformats.org/officeDocument/2006/relationships/oleObject" Target="../embeddings/oleObject13.bin"/><Relationship Id="rId12" Type="http://schemas.openxmlformats.org/officeDocument/2006/relationships/image" Target="../media/image12.wmf"/><Relationship Id="rId11" Type="http://schemas.openxmlformats.org/officeDocument/2006/relationships/oleObject" Target="../embeddings/oleObject12.bin"/><Relationship Id="rId10" Type="http://schemas.openxmlformats.org/officeDocument/2006/relationships/image" Target="../media/image11.wmf"/><Relationship Id="rId1" Type="http://schemas.openxmlformats.org/officeDocument/2006/relationships/oleObject" Target="../embeddings/oleObject7.bin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02.bin"/><Relationship Id="rId8" Type="http://schemas.openxmlformats.org/officeDocument/2006/relationships/image" Target="../media/image477.wmf"/><Relationship Id="rId7" Type="http://schemas.openxmlformats.org/officeDocument/2006/relationships/oleObject" Target="../embeddings/oleObject401.bin"/><Relationship Id="rId6" Type="http://schemas.openxmlformats.org/officeDocument/2006/relationships/image" Target="../media/image476.wmf"/><Relationship Id="rId5" Type="http://schemas.openxmlformats.org/officeDocument/2006/relationships/oleObject" Target="../embeddings/oleObject400.bin"/><Relationship Id="rId4" Type="http://schemas.openxmlformats.org/officeDocument/2006/relationships/image" Target="../media/image475.wmf"/><Relationship Id="rId3" Type="http://schemas.openxmlformats.org/officeDocument/2006/relationships/oleObject" Target="../embeddings/oleObject399.bin"/><Relationship Id="rId2" Type="http://schemas.openxmlformats.org/officeDocument/2006/relationships/image" Target="../media/image474.wmf"/><Relationship Id="rId13" Type="http://schemas.openxmlformats.org/officeDocument/2006/relationships/notesSlide" Target="../notesSlides/notesSlide80.xml"/><Relationship Id="rId12" Type="http://schemas.openxmlformats.org/officeDocument/2006/relationships/vmlDrawing" Target="../drawings/vmlDrawing67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78.wmf"/><Relationship Id="rId1" Type="http://schemas.openxmlformats.org/officeDocument/2006/relationships/oleObject" Target="../embeddings/oleObject398.bin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07.bin"/><Relationship Id="rId8" Type="http://schemas.openxmlformats.org/officeDocument/2006/relationships/image" Target="../media/image482.wmf"/><Relationship Id="rId7" Type="http://schemas.openxmlformats.org/officeDocument/2006/relationships/oleObject" Target="../embeddings/oleObject406.bin"/><Relationship Id="rId6" Type="http://schemas.openxmlformats.org/officeDocument/2006/relationships/image" Target="../media/image481.wmf"/><Relationship Id="rId5" Type="http://schemas.openxmlformats.org/officeDocument/2006/relationships/oleObject" Target="../embeddings/oleObject405.bin"/><Relationship Id="rId4" Type="http://schemas.openxmlformats.org/officeDocument/2006/relationships/image" Target="../media/image480.wmf"/><Relationship Id="rId3" Type="http://schemas.openxmlformats.org/officeDocument/2006/relationships/oleObject" Target="../embeddings/oleObject404.bin"/><Relationship Id="rId27" Type="http://schemas.openxmlformats.org/officeDocument/2006/relationships/notesSlide" Target="../notesSlides/notesSlide81.xml"/><Relationship Id="rId26" Type="http://schemas.openxmlformats.org/officeDocument/2006/relationships/vmlDrawing" Target="../drawings/vmlDrawing68.vml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490.wmf"/><Relationship Id="rId23" Type="http://schemas.openxmlformats.org/officeDocument/2006/relationships/oleObject" Target="../embeddings/oleObject414.bin"/><Relationship Id="rId22" Type="http://schemas.openxmlformats.org/officeDocument/2006/relationships/image" Target="../media/image489.wmf"/><Relationship Id="rId21" Type="http://schemas.openxmlformats.org/officeDocument/2006/relationships/oleObject" Target="../embeddings/oleObject413.bin"/><Relationship Id="rId20" Type="http://schemas.openxmlformats.org/officeDocument/2006/relationships/image" Target="../media/image488.wmf"/><Relationship Id="rId2" Type="http://schemas.openxmlformats.org/officeDocument/2006/relationships/image" Target="../media/image479.wmf"/><Relationship Id="rId19" Type="http://schemas.openxmlformats.org/officeDocument/2006/relationships/oleObject" Target="../embeddings/oleObject412.bin"/><Relationship Id="rId18" Type="http://schemas.openxmlformats.org/officeDocument/2006/relationships/image" Target="../media/image487.wmf"/><Relationship Id="rId17" Type="http://schemas.openxmlformats.org/officeDocument/2006/relationships/oleObject" Target="../embeddings/oleObject411.bin"/><Relationship Id="rId16" Type="http://schemas.openxmlformats.org/officeDocument/2006/relationships/image" Target="../media/image486.wmf"/><Relationship Id="rId15" Type="http://schemas.openxmlformats.org/officeDocument/2006/relationships/oleObject" Target="../embeddings/oleObject410.bin"/><Relationship Id="rId14" Type="http://schemas.openxmlformats.org/officeDocument/2006/relationships/image" Target="../media/image485.wmf"/><Relationship Id="rId13" Type="http://schemas.openxmlformats.org/officeDocument/2006/relationships/oleObject" Target="../embeddings/oleObject409.bin"/><Relationship Id="rId12" Type="http://schemas.openxmlformats.org/officeDocument/2006/relationships/image" Target="../media/image484.wmf"/><Relationship Id="rId11" Type="http://schemas.openxmlformats.org/officeDocument/2006/relationships/oleObject" Target="../embeddings/oleObject408.bin"/><Relationship Id="rId10" Type="http://schemas.openxmlformats.org/officeDocument/2006/relationships/image" Target="../media/image483.wmf"/><Relationship Id="rId1" Type="http://schemas.openxmlformats.org/officeDocument/2006/relationships/oleObject" Target="../embeddings/oleObject403.bin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19.bin"/><Relationship Id="rId8" Type="http://schemas.openxmlformats.org/officeDocument/2006/relationships/image" Target="../media/image494.wmf"/><Relationship Id="rId7" Type="http://schemas.openxmlformats.org/officeDocument/2006/relationships/oleObject" Target="../embeddings/oleObject418.bin"/><Relationship Id="rId6" Type="http://schemas.openxmlformats.org/officeDocument/2006/relationships/image" Target="../media/image493.wmf"/><Relationship Id="rId5" Type="http://schemas.openxmlformats.org/officeDocument/2006/relationships/oleObject" Target="../embeddings/oleObject417.bin"/><Relationship Id="rId4" Type="http://schemas.openxmlformats.org/officeDocument/2006/relationships/image" Target="../media/image492.wmf"/><Relationship Id="rId3" Type="http://schemas.openxmlformats.org/officeDocument/2006/relationships/oleObject" Target="../embeddings/oleObject416.bin"/><Relationship Id="rId2" Type="http://schemas.openxmlformats.org/officeDocument/2006/relationships/image" Target="../media/image491.wmf"/><Relationship Id="rId15" Type="http://schemas.openxmlformats.org/officeDocument/2006/relationships/notesSlide" Target="../notesSlides/notesSlide82.xml"/><Relationship Id="rId14" Type="http://schemas.openxmlformats.org/officeDocument/2006/relationships/vmlDrawing" Target="../drawings/vmlDrawing69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6.wmf"/><Relationship Id="rId11" Type="http://schemas.openxmlformats.org/officeDocument/2006/relationships/oleObject" Target="../embeddings/oleObject420.bin"/><Relationship Id="rId10" Type="http://schemas.openxmlformats.org/officeDocument/2006/relationships/image" Target="../media/image495.wmf"/><Relationship Id="rId1" Type="http://schemas.openxmlformats.org/officeDocument/2006/relationships/oleObject" Target="../embeddings/oleObject415.bin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25.bin"/><Relationship Id="rId8" Type="http://schemas.openxmlformats.org/officeDocument/2006/relationships/image" Target="../media/image500.wmf"/><Relationship Id="rId7" Type="http://schemas.openxmlformats.org/officeDocument/2006/relationships/oleObject" Target="../embeddings/oleObject424.bin"/><Relationship Id="rId6" Type="http://schemas.openxmlformats.org/officeDocument/2006/relationships/image" Target="../media/image499.wmf"/><Relationship Id="rId5" Type="http://schemas.openxmlformats.org/officeDocument/2006/relationships/oleObject" Target="../embeddings/oleObject423.bin"/><Relationship Id="rId4" Type="http://schemas.openxmlformats.org/officeDocument/2006/relationships/image" Target="../media/image498.wmf"/><Relationship Id="rId31" Type="http://schemas.openxmlformats.org/officeDocument/2006/relationships/notesSlide" Target="../notesSlides/notesSlide83.xml"/><Relationship Id="rId30" Type="http://schemas.openxmlformats.org/officeDocument/2006/relationships/vmlDrawing" Target="../drawings/vmlDrawing70.vml"/><Relationship Id="rId3" Type="http://schemas.openxmlformats.org/officeDocument/2006/relationships/oleObject" Target="../embeddings/oleObject422.bin"/><Relationship Id="rId29" Type="http://schemas.openxmlformats.org/officeDocument/2006/relationships/slideLayout" Target="../slideLayouts/slideLayout7.xml"/><Relationship Id="rId28" Type="http://schemas.openxmlformats.org/officeDocument/2006/relationships/image" Target="../media/image510.wmf"/><Relationship Id="rId27" Type="http://schemas.openxmlformats.org/officeDocument/2006/relationships/oleObject" Target="../embeddings/oleObject434.bin"/><Relationship Id="rId26" Type="http://schemas.openxmlformats.org/officeDocument/2006/relationships/image" Target="../media/image509.wmf"/><Relationship Id="rId25" Type="http://schemas.openxmlformats.org/officeDocument/2006/relationships/oleObject" Target="../embeddings/oleObject433.bin"/><Relationship Id="rId24" Type="http://schemas.openxmlformats.org/officeDocument/2006/relationships/image" Target="../media/image508.wmf"/><Relationship Id="rId23" Type="http://schemas.openxmlformats.org/officeDocument/2006/relationships/oleObject" Target="../embeddings/oleObject432.bin"/><Relationship Id="rId22" Type="http://schemas.openxmlformats.org/officeDocument/2006/relationships/image" Target="../media/image507.wmf"/><Relationship Id="rId21" Type="http://schemas.openxmlformats.org/officeDocument/2006/relationships/oleObject" Target="../embeddings/oleObject431.bin"/><Relationship Id="rId20" Type="http://schemas.openxmlformats.org/officeDocument/2006/relationships/image" Target="../media/image506.wmf"/><Relationship Id="rId2" Type="http://schemas.openxmlformats.org/officeDocument/2006/relationships/image" Target="../media/image497.wmf"/><Relationship Id="rId19" Type="http://schemas.openxmlformats.org/officeDocument/2006/relationships/oleObject" Target="../embeddings/oleObject430.bin"/><Relationship Id="rId18" Type="http://schemas.openxmlformats.org/officeDocument/2006/relationships/image" Target="../media/image505.wmf"/><Relationship Id="rId17" Type="http://schemas.openxmlformats.org/officeDocument/2006/relationships/oleObject" Target="../embeddings/oleObject429.bin"/><Relationship Id="rId16" Type="http://schemas.openxmlformats.org/officeDocument/2006/relationships/image" Target="../media/image504.wmf"/><Relationship Id="rId15" Type="http://schemas.openxmlformats.org/officeDocument/2006/relationships/oleObject" Target="../embeddings/oleObject428.bin"/><Relationship Id="rId14" Type="http://schemas.openxmlformats.org/officeDocument/2006/relationships/image" Target="../media/image503.wmf"/><Relationship Id="rId13" Type="http://schemas.openxmlformats.org/officeDocument/2006/relationships/oleObject" Target="../embeddings/oleObject427.bin"/><Relationship Id="rId12" Type="http://schemas.openxmlformats.org/officeDocument/2006/relationships/image" Target="../media/image502.wmf"/><Relationship Id="rId11" Type="http://schemas.openxmlformats.org/officeDocument/2006/relationships/oleObject" Target="../embeddings/oleObject426.bin"/><Relationship Id="rId10" Type="http://schemas.openxmlformats.org/officeDocument/2006/relationships/image" Target="../media/image501.wmf"/><Relationship Id="rId1" Type="http://schemas.openxmlformats.org/officeDocument/2006/relationships/oleObject" Target="../embeddings/oleObject421.bin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39.bin"/><Relationship Id="rId8" Type="http://schemas.openxmlformats.org/officeDocument/2006/relationships/image" Target="../media/image514.wmf"/><Relationship Id="rId7" Type="http://schemas.openxmlformats.org/officeDocument/2006/relationships/oleObject" Target="../embeddings/oleObject438.bin"/><Relationship Id="rId6" Type="http://schemas.openxmlformats.org/officeDocument/2006/relationships/image" Target="../media/image513.wmf"/><Relationship Id="rId5" Type="http://schemas.openxmlformats.org/officeDocument/2006/relationships/oleObject" Target="../embeddings/oleObject437.bin"/><Relationship Id="rId4" Type="http://schemas.openxmlformats.org/officeDocument/2006/relationships/image" Target="../media/image512.wmf"/><Relationship Id="rId3" Type="http://schemas.openxmlformats.org/officeDocument/2006/relationships/oleObject" Target="../embeddings/oleObject436.bin"/><Relationship Id="rId2" Type="http://schemas.openxmlformats.org/officeDocument/2006/relationships/image" Target="../media/image511.wmf"/><Relationship Id="rId13" Type="http://schemas.openxmlformats.org/officeDocument/2006/relationships/notesSlide" Target="../notesSlides/notesSlide85.xml"/><Relationship Id="rId12" Type="http://schemas.openxmlformats.org/officeDocument/2006/relationships/vmlDrawing" Target="../drawings/vmlDrawing71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15.wmf"/><Relationship Id="rId1" Type="http://schemas.openxmlformats.org/officeDocument/2006/relationships/oleObject" Target="../embeddings/oleObject435.bin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44.bin"/><Relationship Id="rId8" Type="http://schemas.openxmlformats.org/officeDocument/2006/relationships/image" Target="../media/image519.wmf"/><Relationship Id="rId7" Type="http://schemas.openxmlformats.org/officeDocument/2006/relationships/oleObject" Target="../embeddings/oleObject443.bin"/><Relationship Id="rId6" Type="http://schemas.openxmlformats.org/officeDocument/2006/relationships/image" Target="../media/image518.wmf"/><Relationship Id="rId5" Type="http://schemas.openxmlformats.org/officeDocument/2006/relationships/oleObject" Target="../embeddings/oleObject442.bin"/><Relationship Id="rId4" Type="http://schemas.openxmlformats.org/officeDocument/2006/relationships/image" Target="../media/image517.wmf"/><Relationship Id="rId3" Type="http://schemas.openxmlformats.org/officeDocument/2006/relationships/oleObject" Target="../embeddings/oleObject441.bin"/><Relationship Id="rId2" Type="http://schemas.openxmlformats.org/officeDocument/2006/relationships/image" Target="../media/image516.wmf"/><Relationship Id="rId13" Type="http://schemas.openxmlformats.org/officeDocument/2006/relationships/notesSlide" Target="../notesSlides/notesSlide87.xml"/><Relationship Id="rId12" Type="http://schemas.openxmlformats.org/officeDocument/2006/relationships/vmlDrawing" Target="../drawings/vmlDrawing72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20.wmf"/><Relationship Id="rId1" Type="http://schemas.openxmlformats.org/officeDocument/2006/relationships/oleObject" Target="../embeddings/oleObject440.bin"/></Relationships>
</file>

<file path=ppt/slides/_rels/slide8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25.png"/><Relationship Id="rId4" Type="http://schemas.openxmlformats.org/officeDocument/2006/relationships/image" Target="../media/image524.png"/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image" Target="../media/image52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.bin"/><Relationship Id="rId8" Type="http://schemas.openxmlformats.org/officeDocument/2006/relationships/image" Target="../media/image18.wmf"/><Relationship Id="rId7" Type="http://schemas.openxmlformats.org/officeDocument/2006/relationships/oleObject" Target="../embeddings/oleObject18.bin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6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15.wmf"/><Relationship Id="rId19" Type="http://schemas.openxmlformats.org/officeDocument/2006/relationships/notesSlide" Target="../notesSlides/notesSlide9.xml"/><Relationship Id="rId18" Type="http://schemas.openxmlformats.org/officeDocument/2006/relationships/vmlDrawing" Target="../drawings/vmlDrawing5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2.wmf"/><Relationship Id="rId15" Type="http://schemas.openxmlformats.org/officeDocument/2006/relationships/oleObject" Target="../embeddings/oleObject22.bin"/><Relationship Id="rId14" Type="http://schemas.openxmlformats.org/officeDocument/2006/relationships/image" Target="../media/image21.wmf"/><Relationship Id="rId13" Type="http://schemas.openxmlformats.org/officeDocument/2006/relationships/oleObject" Target="../embeddings/oleObject21.bin"/><Relationship Id="rId12" Type="http://schemas.openxmlformats.org/officeDocument/2006/relationships/image" Target="../media/image20.wmf"/><Relationship Id="rId11" Type="http://schemas.openxmlformats.org/officeDocument/2006/relationships/oleObject" Target="../embeddings/oleObject20.bin"/><Relationship Id="rId10" Type="http://schemas.openxmlformats.org/officeDocument/2006/relationships/image" Target="../media/image19.wmf"/><Relationship Id="rId1" Type="http://schemas.openxmlformats.org/officeDocument/2006/relationships/oleObject" Target="../embeddings/oleObject15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8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0.png"/><Relationship Id="rId1" Type="http://schemas.openxmlformats.org/officeDocument/2006/relationships/image" Target="../media/image52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Title 1"/>
          <p:cNvSpPr>
            <a:spLocks noGrp="1"/>
          </p:cNvSpPr>
          <p:nvPr>
            <p:ph type="ctrTitle"/>
          </p:nvPr>
        </p:nvSpPr>
        <p:spPr>
          <a:xfrm>
            <a:off x="685800" y="1557338"/>
            <a:ext cx="7772400" cy="1470025"/>
          </a:xfrm>
          <a:ln/>
        </p:spPr>
        <p:txBody>
          <a:bodyPr vert="horz" wrap="square" lIns="91440" tIns="45720" rIns="91440" bIns="45720" anchor="ctr"/>
          <a:p>
            <a:pPr>
              <a:buClrTx/>
              <a:buSzTx/>
              <a:buFontTx/>
            </a:pPr>
            <a:r>
              <a:rPr b="1">
                <a:solidFill>
                  <a:srgbClr val="FF0000"/>
                </a:solidFill>
              </a:rPr>
              <a:t>UNIT V: Z-TRANSFORMS AND DIFFERENCE EQUATIONS</a:t>
            </a:r>
            <a:endParaRPr lang="en-IN" altLang="x-none" b="1">
              <a:solidFill>
                <a:srgbClr val="FF0000"/>
              </a:solidFill>
            </a:endParaRPr>
          </a:p>
        </p:txBody>
      </p:sp>
      <p:sp>
        <p:nvSpPr>
          <p:cNvPr id="13314" name="Subtitle 2"/>
          <p:cNvSpPr>
            <a:spLocks noGrp="1"/>
          </p:cNvSpPr>
          <p:nvPr>
            <p:ph type="subTitle" idx="1"/>
          </p:nvPr>
        </p:nvSpPr>
        <p:spPr>
          <a:xfrm>
            <a:off x="1042988" y="3886200"/>
            <a:ext cx="7129462" cy="1752600"/>
          </a:xfrm>
          <a:ln/>
        </p:spPr>
        <p:txBody>
          <a:bodyPr vert="horz" wrap="square" lIns="91440" tIns="45720" rIns="91440" bIns="45720" anchor="t"/>
          <a:p>
            <a:pPr defTabSz="914400">
              <a:buClrTx/>
              <a:buSzTx/>
            </a:pPr>
            <a:endParaRPr lang="en-IN" altLang="x-none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62988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Theorem 3</a:t>
            </a:r>
            <a:endParaRPr b="1">
              <a:solidFill>
                <a:srgbClr val="0070C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t> (i) </a:t>
            </a:r>
          </a:p>
          <a:p>
            <a:pPr marL="0" indent="0">
              <a:buNone/>
            </a:pPr>
            <a:r>
              <a:t>(ii)</a:t>
            </a:r>
          </a:p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Proof</a:t>
            </a:r>
            <a:endParaRPr b="1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t>(i)</a:t>
            </a:r>
          </a:p>
          <a:p>
            <a:pPr marL="0" indent="0">
              <a:buNone/>
            </a:pPr>
            <a:r>
              <a:rPr err="1"/>
              <a:t>         Differentiating w.r.t</a:t>
            </a:r>
            <a:r>
              <a:t> ‘z’</a:t>
            </a:r>
          </a:p>
        </p:txBody>
      </p:sp>
      <p:sp>
        <p:nvSpPr>
          <p:cNvPr id="228411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8412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8413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8414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8415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8416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8417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8418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28358" name="Object 228357"/>
          <p:cNvGraphicFramePr>
            <a:graphicFrameLocks noChangeAspect="1"/>
          </p:cNvGraphicFramePr>
          <p:nvPr/>
        </p:nvGraphicFramePr>
        <p:xfrm>
          <a:off x="919163" y="1052513"/>
          <a:ext cx="307657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2057400" imgH="228600" progId="Equation.3">
                  <p:embed/>
                </p:oleObj>
              </mc:Choice>
              <mc:Fallback>
                <p:oleObj name="" r:id="rId1" imgW="2057400" imgH="228600" progId="Equation.3">
                  <p:embed/>
                  <p:pic>
                    <p:nvPicPr>
                      <p:cNvPr id="0" name="Picture 30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19163" y="1052513"/>
                        <a:ext cx="3076575" cy="34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419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28360" name="Object 228359"/>
          <p:cNvGraphicFramePr>
            <a:graphicFrameLocks noChangeAspect="1"/>
          </p:cNvGraphicFramePr>
          <p:nvPr/>
        </p:nvGraphicFramePr>
        <p:xfrm>
          <a:off x="900113" y="1700213"/>
          <a:ext cx="3303587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3" imgW="2209800" imgH="228600" progId="Equation.3">
                  <p:embed/>
                </p:oleObj>
              </mc:Choice>
              <mc:Fallback>
                <p:oleObj name="" r:id="rId3" imgW="2209800" imgH="228600" progId="Equation.3">
                  <p:embed/>
                  <p:pic>
                    <p:nvPicPr>
                      <p:cNvPr id="0" name="Picture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0113" y="1700213"/>
                        <a:ext cx="3303587" cy="34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420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28362" name="Object 228361"/>
          <p:cNvGraphicFramePr>
            <a:graphicFrameLocks noChangeAspect="1"/>
          </p:cNvGraphicFramePr>
          <p:nvPr/>
        </p:nvGraphicFramePr>
        <p:xfrm>
          <a:off x="900113" y="2706688"/>
          <a:ext cx="1925637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5" imgW="1269365" imgH="431800" progId="Equation.3">
                  <p:embed/>
                </p:oleObj>
              </mc:Choice>
              <mc:Fallback>
                <p:oleObj name="" r:id="rId5" imgW="1269365" imgH="431800" progId="Equation.3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0113" y="2706688"/>
                        <a:ext cx="1925637" cy="650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421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28369" name="Object 228368"/>
          <p:cNvGraphicFramePr>
            <a:graphicFrameLocks noChangeAspect="1"/>
          </p:cNvGraphicFramePr>
          <p:nvPr/>
        </p:nvGraphicFramePr>
        <p:xfrm>
          <a:off x="3327400" y="3933825"/>
          <a:ext cx="26082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7" imgW="1739900" imgH="431800" progId="Equation.3">
                  <p:embed/>
                </p:oleObj>
              </mc:Choice>
              <mc:Fallback>
                <p:oleObj name="" r:id="rId7" imgW="1739900" imgH="431800" progId="Equation.3">
                  <p:embed/>
                  <p:pic>
                    <p:nvPicPr>
                      <p:cNvPr id="0" name="Picture 308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27400" y="3933825"/>
                        <a:ext cx="2608263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68" name="Object 228367"/>
          <p:cNvGraphicFramePr>
            <a:graphicFrameLocks noChangeAspect="1"/>
          </p:cNvGraphicFramePr>
          <p:nvPr/>
        </p:nvGraphicFramePr>
        <p:xfrm>
          <a:off x="3289300" y="4572000"/>
          <a:ext cx="255111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9" imgW="1701800" imgH="444500" progId="Equation.3">
                  <p:embed/>
                </p:oleObj>
              </mc:Choice>
              <mc:Fallback>
                <p:oleObj name="" r:id="rId9" imgW="1701800" imgH="444500" progId="Equation.3">
                  <p:embed/>
                  <p:pic>
                    <p:nvPicPr>
                      <p:cNvPr id="0" name="Picture 308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89300" y="4572000"/>
                        <a:ext cx="2551113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67" name="Object 228366"/>
          <p:cNvGraphicFramePr>
            <a:graphicFrameLocks noChangeAspect="1"/>
          </p:cNvGraphicFramePr>
          <p:nvPr/>
        </p:nvGraphicFramePr>
        <p:xfrm>
          <a:off x="3321050" y="5264150"/>
          <a:ext cx="24955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1" imgW="1663700" imgH="431800" progId="Equation.3">
                  <p:embed/>
                </p:oleObj>
              </mc:Choice>
              <mc:Fallback>
                <p:oleObj name="" r:id="rId11" imgW="1663700" imgH="431800" progId="Equation.3">
                  <p:embed/>
                  <p:pic>
                    <p:nvPicPr>
                      <p:cNvPr id="0" name="Picture 308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21050" y="5264150"/>
                        <a:ext cx="2495550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66" name="Object 228365"/>
          <p:cNvGraphicFramePr>
            <a:graphicFrameLocks noChangeAspect="1"/>
          </p:cNvGraphicFramePr>
          <p:nvPr/>
        </p:nvGraphicFramePr>
        <p:xfrm>
          <a:off x="3246438" y="5932488"/>
          <a:ext cx="20764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3" imgW="1384300" imgH="203200" progId="Equation.3">
                  <p:embed/>
                </p:oleObj>
              </mc:Choice>
              <mc:Fallback>
                <p:oleObj name="" r:id="rId13" imgW="1384300" imgH="203200" progId="Equation.3">
                  <p:embed/>
                  <p:pic>
                    <p:nvPicPr>
                      <p:cNvPr id="0" name="Picture 308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246438" y="5932488"/>
                        <a:ext cx="207645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276600" y="6213475"/>
          <a:ext cx="21526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5" imgW="1435100" imgH="393700" progId="Equation.3">
                  <p:embed/>
                </p:oleObj>
              </mc:Choice>
              <mc:Fallback>
                <p:oleObj name="" r:id="rId15" imgW="1435100" imgH="393700" progId="Equation.3">
                  <p:embed/>
                  <p:pic>
                    <p:nvPicPr>
                      <p:cNvPr id="0" name="Picture 308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276600" y="6213475"/>
                        <a:ext cx="2152650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422" name="Rectangle 1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8423" name="Rectangle 19"/>
          <p:cNvSpPr/>
          <p:nvPr/>
        </p:nvSpPr>
        <p:spPr>
          <a:xfrm>
            <a:off x="0" y="8858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8424" name="Rectangle 20"/>
          <p:cNvSpPr/>
          <p:nvPr/>
        </p:nvSpPr>
        <p:spPr>
          <a:xfrm>
            <a:off x="0" y="17907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8425" name="Rectangle 21"/>
          <p:cNvSpPr/>
          <p:nvPr/>
        </p:nvSpPr>
        <p:spPr>
          <a:xfrm>
            <a:off x="0" y="26765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8426" name="Rectangle 22"/>
          <p:cNvSpPr/>
          <p:nvPr/>
        </p:nvSpPr>
        <p:spPr>
          <a:xfrm>
            <a:off x="0" y="33337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8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8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8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8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1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charRg st="21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charRg st="21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7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charRg st="27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charRg st="27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8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8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1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charRg st="31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charRg st="31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8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8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8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8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8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8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8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8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188" y="260350"/>
            <a:ext cx="8662987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err="1"/>
              <a:t>(ii)                               differentiating w.r.t</a:t>
            </a:r>
            <a:r>
              <a:t> ‘z’</a:t>
            </a:r>
          </a:p>
        </p:txBody>
      </p:sp>
      <p:sp>
        <p:nvSpPr>
          <p:cNvPr id="229415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9416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9417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9418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9419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9420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9421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9422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9423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9424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9425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9426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29382" name="Object 229381"/>
          <p:cNvGraphicFramePr>
            <a:graphicFrameLocks noChangeAspect="1"/>
          </p:cNvGraphicFramePr>
          <p:nvPr/>
        </p:nvGraphicFramePr>
        <p:xfrm>
          <a:off x="827088" y="257175"/>
          <a:ext cx="2706687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1" imgW="1777365" imgH="431800" progId="Equation.3">
                  <p:embed/>
                </p:oleObj>
              </mc:Choice>
              <mc:Fallback>
                <p:oleObj name="" r:id="rId1" imgW="1777365" imgH="431800" progId="Equation.3">
                  <p:embed/>
                  <p:pic>
                    <p:nvPicPr>
                      <p:cNvPr id="0" name="Picture 313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7088" y="257175"/>
                        <a:ext cx="2706687" cy="650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427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29388" name="Object 229387"/>
          <p:cNvGraphicFramePr>
            <a:graphicFrameLocks noChangeAspect="1"/>
          </p:cNvGraphicFramePr>
          <p:nvPr/>
        </p:nvGraphicFramePr>
        <p:xfrm>
          <a:off x="2757488" y="1082675"/>
          <a:ext cx="28940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3" imgW="1930400" imgH="431800" progId="Equation.3">
                  <p:embed/>
                </p:oleObj>
              </mc:Choice>
              <mc:Fallback>
                <p:oleObj name="" r:id="rId3" imgW="1930400" imgH="431800" progId="Equation.3">
                  <p:embed/>
                  <p:pic>
                    <p:nvPicPr>
                      <p:cNvPr id="0" name="Picture 313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57488" y="1082675"/>
                        <a:ext cx="289401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87" name="Object 229386"/>
          <p:cNvGraphicFramePr>
            <a:graphicFrameLocks noChangeAspect="1"/>
          </p:cNvGraphicFramePr>
          <p:nvPr/>
        </p:nvGraphicFramePr>
        <p:xfrm>
          <a:off x="2700338" y="1968500"/>
          <a:ext cx="27606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" r:id="rId5" imgW="1841500" imgH="431800" progId="Equation.3">
                  <p:embed/>
                </p:oleObj>
              </mc:Choice>
              <mc:Fallback>
                <p:oleObj name="" r:id="rId5" imgW="1841500" imgH="431800" progId="Equation.3">
                  <p:embed/>
                  <p:pic>
                    <p:nvPicPr>
                      <p:cNvPr id="0" name="Picture 31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338" y="1968500"/>
                        <a:ext cx="276066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86" name="Object 229385"/>
          <p:cNvGraphicFramePr>
            <a:graphicFrameLocks noChangeAspect="1"/>
          </p:cNvGraphicFramePr>
          <p:nvPr/>
        </p:nvGraphicFramePr>
        <p:xfrm>
          <a:off x="2700338" y="2854325"/>
          <a:ext cx="245586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7" imgW="1637665" imgH="393700" progId="Equation.3">
                  <p:embed/>
                </p:oleObj>
              </mc:Choice>
              <mc:Fallback>
                <p:oleObj name="" r:id="rId7" imgW="1637665" imgH="393700" progId="Equation.3">
                  <p:embed/>
                  <p:pic>
                    <p:nvPicPr>
                      <p:cNvPr id="0" name="Picture 313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00338" y="2854325"/>
                        <a:ext cx="245586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700338" y="3702050"/>
          <a:ext cx="23431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9" imgW="1562100" imgH="393700" progId="Equation.3">
                  <p:embed/>
                </p:oleObj>
              </mc:Choice>
              <mc:Fallback>
                <p:oleObj name="" r:id="rId9" imgW="1562100" imgH="393700" progId="Equation.3">
                  <p:embed/>
                  <p:pic>
                    <p:nvPicPr>
                      <p:cNvPr id="0" name="Picture 313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00338" y="3702050"/>
                        <a:ext cx="2343150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428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9429" name="Rectangle 14"/>
          <p:cNvSpPr/>
          <p:nvPr/>
        </p:nvSpPr>
        <p:spPr>
          <a:xfrm>
            <a:off x="0" y="8858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9430" name="Rectangle 15"/>
          <p:cNvSpPr/>
          <p:nvPr/>
        </p:nvSpPr>
        <p:spPr>
          <a:xfrm>
            <a:off x="0" y="17716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29431" name="Rectangle 16"/>
          <p:cNvSpPr/>
          <p:nvPr/>
        </p:nvSpPr>
        <p:spPr>
          <a:xfrm>
            <a:off x="0" y="26193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charRg st="0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charRg st="0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9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9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9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9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288" y="260350"/>
            <a:ext cx="8661400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Theorem 4</a:t>
            </a:r>
            <a:endParaRPr b="1">
              <a:solidFill>
                <a:srgbClr val="0070C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t> (i) </a:t>
            </a:r>
          </a:p>
          <a:p>
            <a:pPr marL="0" indent="0">
              <a:buNone/>
            </a:pPr>
            <a:r>
              <a:t>(ii)</a:t>
            </a:r>
          </a:p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Proof </a:t>
            </a:r>
            <a:r>
              <a:t>(i)</a:t>
            </a:r>
          </a:p>
          <a:p>
            <a:pPr marL="0" indent="0">
              <a:buNone/>
            </a:pPr>
          </a:p>
          <a:p>
            <a:pPr marL="0" indent="0">
              <a:buNone/>
            </a:pPr>
          </a:p>
          <a:p>
            <a:pPr marL="0" indent="0">
              <a:buNone/>
            </a:pPr>
          </a:p>
          <a:p>
            <a:pPr marL="0" indent="0">
              <a:lnSpc>
                <a:spcPct val="150000"/>
              </a:lnSpc>
              <a:buNone/>
            </a:pPr>
          </a:p>
          <a:p>
            <a:pPr marL="0" indent="0">
              <a:buNone/>
            </a:pPr>
          </a:p>
          <a:p>
            <a:pPr marL="0" indent="0">
              <a:spcBef>
                <a:spcPts val="1200"/>
              </a:spcBef>
              <a:buNone/>
            </a:pPr>
            <a:r>
              <a:t>Extending this result, we get</a:t>
            </a:r>
          </a:p>
        </p:txBody>
      </p:sp>
      <p:sp>
        <p:nvSpPr>
          <p:cNvPr id="230467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0468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0469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0470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0471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0472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0473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0474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0475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0476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0477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0478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0479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30408" name="Object 230407"/>
          <p:cNvGraphicFramePr>
            <a:graphicFrameLocks noChangeAspect="1"/>
          </p:cNvGraphicFramePr>
          <p:nvPr/>
        </p:nvGraphicFramePr>
        <p:xfrm>
          <a:off x="944563" y="1039813"/>
          <a:ext cx="24034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" r:id="rId1" imgW="1586865" imgH="203200" progId="Equation.3">
                  <p:embed/>
                </p:oleObj>
              </mc:Choice>
              <mc:Fallback>
                <p:oleObj name="" r:id="rId1" imgW="1586865" imgH="203200" progId="Equation.3">
                  <p:embed/>
                  <p:pic>
                    <p:nvPicPr>
                      <p:cNvPr id="0" name="Picture 313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44563" y="1039813"/>
                        <a:ext cx="2403475" cy="301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480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30410" name="Object 230409"/>
          <p:cNvGraphicFramePr>
            <a:graphicFrameLocks noChangeAspect="1"/>
          </p:cNvGraphicFramePr>
          <p:nvPr/>
        </p:nvGraphicFramePr>
        <p:xfrm>
          <a:off x="927100" y="1554163"/>
          <a:ext cx="5805488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3" imgW="3822700" imgH="431800" progId="Equation.3">
                  <p:embed/>
                </p:oleObj>
              </mc:Choice>
              <mc:Fallback>
                <p:oleObj name="" r:id="rId3" imgW="3822700" imgH="431800" progId="Equation.3">
                  <p:embed/>
                  <p:pic>
                    <p:nvPicPr>
                      <p:cNvPr id="0" name="Picture 313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100" y="1554163"/>
                        <a:ext cx="5805488" cy="650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481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0482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30414" name="Object 230413"/>
          <p:cNvGraphicFramePr>
            <a:graphicFrameLocks noChangeAspect="1"/>
          </p:cNvGraphicFramePr>
          <p:nvPr/>
        </p:nvGraphicFramePr>
        <p:xfrm>
          <a:off x="5133975" y="6134100"/>
          <a:ext cx="144145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5" imgW="951865" imgH="203200" progId="Equation.3">
                  <p:embed/>
                </p:oleObj>
              </mc:Choice>
              <mc:Fallback>
                <p:oleObj name="" r:id="rId5" imgW="951865" imgH="203200" progId="Equation.3">
                  <p:embed/>
                  <p:pic>
                    <p:nvPicPr>
                      <p:cNvPr id="0" name="Picture 313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33975" y="6134100"/>
                        <a:ext cx="1441450" cy="292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20" name="Object 230419"/>
          <p:cNvGraphicFramePr>
            <a:graphicFrameLocks noChangeAspect="1"/>
          </p:cNvGraphicFramePr>
          <p:nvPr/>
        </p:nvGraphicFramePr>
        <p:xfrm>
          <a:off x="2339975" y="2133600"/>
          <a:ext cx="26082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7" imgW="1739900" imgH="431800" progId="Equation.3">
                  <p:embed/>
                </p:oleObj>
              </mc:Choice>
              <mc:Fallback>
                <p:oleObj name="" r:id="rId7" imgW="1739900" imgH="431800" progId="Equation.3">
                  <p:embed/>
                  <p:pic>
                    <p:nvPicPr>
                      <p:cNvPr id="0" name="Picture 314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39975" y="2133600"/>
                        <a:ext cx="2608263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19" name="Object 230418"/>
          <p:cNvGraphicFramePr>
            <a:graphicFrameLocks noChangeAspect="1"/>
          </p:cNvGraphicFramePr>
          <p:nvPr/>
        </p:nvGraphicFramePr>
        <p:xfrm>
          <a:off x="2268538" y="2814638"/>
          <a:ext cx="48561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" r:id="rId9" imgW="3238500" imgH="431800" progId="Equation.3">
                  <p:embed/>
                </p:oleObj>
              </mc:Choice>
              <mc:Fallback>
                <p:oleObj name="" r:id="rId9" imgW="3238500" imgH="431800" progId="Equation.3">
                  <p:embed/>
                  <p:pic>
                    <p:nvPicPr>
                      <p:cNvPr id="0" name="Picture 314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68538" y="2814638"/>
                        <a:ext cx="485616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18" name="Object 230417"/>
          <p:cNvGraphicFramePr>
            <a:graphicFrameLocks noChangeAspect="1"/>
          </p:cNvGraphicFramePr>
          <p:nvPr/>
        </p:nvGraphicFramePr>
        <p:xfrm>
          <a:off x="2268538" y="3390900"/>
          <a:ext cx="26463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11" imgW="1765300" imgH="431800" progId="Equation.3">
                  <p:embed/>
                </p:oleObj>
              </mc:Choice>
              <mc:Fallback>
                <p:oleObj name="" r:id="rId11" imgW="1765300" imgH="431800" progId="Equation.3">
                  <p:embed/>
                  <p:pic>
                    <p:nvPicPr>
                      <p:cNvPr id="0" name="Picture 314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68538" y="3390900"/>
                        <a:ext cx="264636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17" name="Object 230416"/>
          <p:cNvGraphicFramePr>
            <a:graphicFrameLocks noChangeAspect="1"/>
          </p:cNvGraphicFramePr>
          <p:nvPr/>
        </p:nvGraphicFramePr>
        <p:xfrm>
          <a:off x="2287588" y="3962400"/>
          <a:ext cx="259873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13" imgW="1739900" imgH="431800" progId="Equation.3">
                  <p:embed/>
                </p:oleObj>
              </mc:Choice>
              <mc:Fallback>
                <p:oleObj name="" r:id="rId13" imgW="1739900" imgH="431800" progId="Equation.3">
                  <p:embed/>
                  <p:pic>
                    <p:nvPicPr>
                      <p:cNvPr id="0" name="Picture 314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87588" y="3962400"/>
                        <a:ext cx="2598737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16" name="Object 230415"/>
          <p:cNvGraphicFramePr>
            <a:graphicFrameLocks noChangeAspect="1"/>
          </p:cNvGraphicFramePr>
          <p:nvPr/>
        </p:nvGraphicFramePr>
        <p:xfrm>
          <a:off x="2262188" y="4649788"/>
          <a:ext cx="274161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15" imgW="1828800" imgH="457200" progId="Equation.3">
                  <p:embed/>
                </p:oleObj>
              </mc:Choice>
              <mc:Fallback>
                <p:oleObj name="" r:id="rId15" imgW="1828800" imgH="457200" progId="Equation.3">
                  <p:embed/>
                  <p:pic>
                    <p:nvPicPr>
                      <p:cNvPr id="0" name="Picture 314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62188" y="4649788"/>
                        <a:ext cx="2741612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279650" y="5334000"/>
          <a:ext cx="3251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17" imgW="2171700" imgH="457200" progId="Equation.3">
                  <p:embed/>
                </p:oleObj>
              </mc:Choice>
              <mc:Fallback>
                <p:oleObj name="" r:id="rId17" imgW="2171700" imgH="457200" progId="Equation.3">
                  <p:embed/>
                  <p:pic>
                    <p:nvPicPr>
                      <p:cNvPr id="0" name="Picture 314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279650" y="5334000"/>
                        <a:ext cx="325120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483" name="Rectangle 2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0484" name="Rectangle 22"/>
          <p:cNvSpPr/>
          <p:nvPr/>
        </p:nvSpPr>
        <p:spPr>
          <a:xfrm>
            <a:off x="0" y="8858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0485" name="Rectangle 23"/>
          <p:cNvSpPr/>
          <p:nvPr/>
        </p:nvSpPr>
        <p:spPr>
          <a:xfrm>
            <a:off x="0" y="17716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0486" name="Rectangle 24"/>
          <p:cNvSpPr/>
          <p:nvPr/>
        </p:nvSpPr>
        <p:spPr>
          <a:xfrm>
            <a:off x="0" y="26574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0487" name="Rectangle 25"/>
          <p:cNvSpPr/>
          <p:nvPr/>
        </p:nvSpPr>
        <p:spPr>
          <a:xfrm>
            <a:off x="1908175" y="41497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0488" name="Rectangle 26"/>
          <p:cNvSpPr/>
          <p:nvPr/>
        </p:nvSpPr>
        <p:spPr>
          <a:xfrm>
            <a:off x="0" y="4457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0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0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charRg st="2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charRg st="2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0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0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0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0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0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0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0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0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0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0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charRg st="3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charRg st="3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0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0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1465" name="Content Placeholder 2"/>
          <p:cNvSpPr>
            <a:spLocks noGrp="1"/>
          </p:cNvSpPr>
          <p:nvPr>
            <p:ph idx="1"/>
          </p:nvPr>
        </p:nvSpPr>
        <p:spPr>
          <a:xfrm>
            <a:off x="230188" y="260350"/>
            <a:ext cx="8662987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t>(ii)</a:t>
            </a:r>
          </a:p>
        </p:txBody>
      </p:sp>
      <p:sp>
        <p:nvSpPr>
          <p:cNvPr id="231466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1467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1468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1469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1470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1471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1472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1473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1474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1475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1476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1477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1478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1479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31434" name="Object 231433"/>
          <p:cNvGraphicFramePr>
            <a:graphicFrameLocks noChangeAspect="1"/>
          </p:cNvGraphicFramePr>
          <p:nvPr/>
        </p:nvGraphicFramePr>
        <p:xfrm>
          <a:off x="1258888" y="476250"/>
          <a:ext cx="270351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1" imgW="1803400" imgH="203200" progId="Equation.3">
                  <p:embed/>
                </p:oleObj>
              </mc:Choice>
              <mc:Fallback>
                <p:oleObj name="" r:id="rId1" imgW="1803400" imgH="203200" progId="Equation.3">
                  <p:embed/>
                  <p:pic>
                    <p:nvPicPr>
                      <p:cNvPr id="0" name="Picture 314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58888" y="476250"/>
                        <a:ext cx="270351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33" name="Object 231432"/>
          <p:cNvGraphicFramePr>
            <a:graphicFrameLocks noChangeAspect="1"/>
          </p:cNvGraphicFramePr>
          <p:nvPr/>
        </p:nvGraphicFramePr>
        <p:xfrm>
          <a:off x="1193800" y="836613"/>
          <a:ext cx="48180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" r:id="rId3" imgW="3213100" imgH="431800" progId="Equation.3">
                  <p:embed/>
                </p:oleObj>
              </mc:Choice>
              <mc:Fallback>
                <p:oleObj name="" r:id="rId3" imgW="3213100" imgH="431800" progId="Equation.3">
                  <p:embed/>
                  <p:pic>
                    <p:nvPicPr>
                      <p:cNvPr id="0" name="Picture 31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3800" y="836613"/>
                        <a:ext cx="4818063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32" name="Object 231431"/>
          <p:cNvGraphicFramePr>
            <a:graphicFrameLocks noChangeAspect="1"/>
          </p:cNvGraphicFramePr>
          <p:nvPr/>
        </p:nvGraphicFramePr>
        <p:xfrm>
          <a:off x="1187450" y="1557338"/>
          <a:ext cx="28368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" r:id="rId5" imgW="1892300" imgH="431800" progId="Equation.3">
                  <p:embed/>
                </p:oleObj>
              </mc:Choice>
              <mc:Fallback>
                <p:oleObj name="" r:id="rId5" imgW="1892300" imgH="431800" progId="Equation.3">
                  <p:embed/>
                  <p:pic>
                    <p:nvPicPr>
                      <p:cNvPr id="0" name="Picture 31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7450" y="1557338"/>
                        <a:ext cx="2836863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31" name="Object 231430"/>
          <p:cNvGraphicFramePr>
            <a:graphicFrameLocks noChangeAspect="1"/>
          </p:cNvGraphicFramePr>
          <p:nvPr/>
        </p:nvGraphicFramePr>
        <p:xfrm>
          <a:off x="1158875" y="2205038"/>
          <a:ext cx="28368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7" imgW="1892300" imgH="431800" progId="Equation.3">
                  <p:embed/>
                </p:oleObj>
              </mc:Choice>
              <mc:Fallback>
                <p:oleObj name="" r:id="rId7" imgW="1892300" imgH="431800" progId="Equation.3">
                  <p:embed/>
                  <p:pic>
                    <p:nvPicPr>
                      <p:cNvPr id="0" name="Picture 314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58875" y="2205038"/>
                        <a:ext cx="2836863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30" name="Object 231429"/>
          <p:cNvGraphicFramePr>
            <a:graphicFrameLocks noChangeAspect="1"/>
          </p:cNvGraphicFramePr>
          <p:nvPr/>
        </p:nvGraphicFramePr>
        <p:xfrm>
          <a:off x="1181100" y="2924175"/>
          <a:ext cx="439896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" r:id="rId9" imgW="2933700" imgH="457200" progId="Equation.3">
                  <p:embed/>
                </p:oleObj>
              </mc:Choice>
              <mc:Fallback>
                <p:oleObj name="" r:id="rId9" imgW="2933700" imgH="457200" progId="Equation.3">
                  <p:embed/>
                  <p:pic>
                    <p:nvPicPr>
                      <p:cNvPr id="0" name="Picture 315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81100" y="2924175"/>
                        <a:ext cx="4398963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1216025" y="3644900"/>
          <a:ext cx="57324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" r:id="rId11" imgW="3822700" imgH="431800" progId="Equation.3">
                  <p:embed/>
                </p:oleObj>
              </mc:Choice>
              <mc:Fallback>
                <p:oleObj name="" r:id="rId11" imgW="3822700" imgH="431800" progId="Equation.3">
                  <p:embed/>
                  <p:pic>
                    <p:nvPicPr>
                      <p:cNvPr id="0" name="Picture 315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16025" y="3644900"/>
                        <a:ext cx="5732463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1480" name="Rectangle 11"/>
          <p:cNvSpPr/>
          <p:nvPr/>
        </p:nvSpPr>
        <p:spPr>
          <a:xfrm>
            <a:off x="0" y="1428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1481" name="Rectangle 12"/>
          <p:cNvSpPr/>
          <p:nvPr/>
        </p:nvSpPr>
        <p:spPr>
          <a:xfrm>
            <a:off x="0" y="6572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1482" name="Rectangle 13"/>
          <p:cNvSpPr/>
          <p:nvPr/>
        </p:nvSpPr>
        <p:spPr>
          <a:xfrm>
            <a:off x="0" y="15430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1483" name="Rectangle 14"/>
          <p:cNvSpPr/>
          <p:nvPr/>
        </p:nvSpPr>
        <p:spPr>
          <a:xfrm>
            <a:off x="0" y="24288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1484" name="Rectangle 15"/>
          <p:cNvSpPr/>
          <p:nvPr/>
        </p:nvSpPr>
        <p:spPr>
          <a:xfrm>
            <a:off x="0" y="33147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1485" name="Rectangle 16"/>
          <p:cNvSpPr/>
          <p:nvPr/>
        </p:nvSpPr>
        <p:spPr>
          <a:xfrm>
            <a:off x="0" y="42291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1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1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1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1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1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1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1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188" y="260350"/>
            <a:ext cx="8662987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Theorem 5</a:t>
            </a:r>
            <a:endParaRPr b="1">
              <a:solidFill>
                <a:srgbClr val="0070C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t>Shifting theorem</a:t>
            </a:r>
          </a:p>
          <a:p>
            <a:pPr marL="0" indent="0">
              <a:buNone/>
            </a:pPr>
            <a:r>
              <a:t>If                  then</a:t>
            </a:r>
          </a:p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Proof </a:t>
            </a:r>
          </a:p>
          <a:p>
            <a:pPr marL="0" indent="0">
              <a:buNone/>
            </a:pPr>
          </a:p>
        </p:txBody>
      </p:sp>
      <p:sp>
        <p:nvSpPr>
          <p:cNvPr id="232494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2495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2496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2497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2498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2499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2500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2501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2502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2503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2504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2505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2506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2507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2508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2509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2510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2511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32456" name="Object 232455"/>
          <p:cNvGraphicFramePr>
            <a:graphicFrameLocks noChangeAspect="1"/>
          </p:cNvGraphicFramePr>
          <p:nvPr/>
        </p:nvGraphicFramePr>
        <p:xfrm>
          <a:off x="755650" y="1773238"/>
          <a:ext cx="126682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825500" imgH="203200" progId="Equation.3">
                  <p:embed/>
                </p:oleObj>
              </mc:Choice>
              <mc:Fallback>
                <p:oleObj name="" r:id="rId1" imgW="825500" imgH="203200" progId="Equation.3">
                  <p:embed/>
                  <p:pic>
                    <p:nvPicPr>
                      <p:cNvPr id="0" name="Picture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5650" y="1773238"/>
                        <a:ext cx="1266825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512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32458" name="Object 232457"/>
          <p:cNvGraphicFramePr>
            <a:graphicFrameLocks noChangeAspect="1"/>
          </p:cNvGraphicFramePr>
          <p:nvPr/>
        </p:nvGraphicFramePr>
        <p:xfrm>
          <a:off x="3143250" y="1714500"/>
          <a:ext cx="1868488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3" imgW="1244600" imgH="228600" progId="Equation.3">
                  <p:embed/>
                </p:oleObj>
              </mc:Choice>
              <mc:Fallback>
                <p:oleObj name="" r:id="rId3" imgW="1244600" imgH="228600" progId="Equation.3">
                  <p:embed/>
                  <p:pic>
                    <p:nvPicPr>
                      <p:cNvPr id="0" name="Picture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3250" y="1714500"/>
                        <a:ext cx="1868488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62" name="Object 232461"/>
          <p:cNvGraphicFramePr>
            <a:graphicFrameLocks noChangeAspect="1"/>
          </p:cNvGraphicFramePr>
          <p:nvPr/>
        </p:nvGraphicFramePr>
        <p:xfrm>
          <a:off x="2700338" y="2276475"/>
          <a:ext cx="26082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5" imgW="1739900" imgH="431800" progId="Equation.3">
                  <p:embed/>
                </p:oleObj>
              </mc:Choice>
              <mc:Fallback>
                <p:oleObj name="" r:id="rId5" imgW="1739900" imgH="431800" progId="Equation.3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338" y="2276475"/>
                        <a:ext cx="260826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61" name="Object 232460"/>
          <p:cNvGraphicFramePr>
            <a:graphicFrameLocks noChangeAspect="1"/>
          </p:cNvGraphicFramePr>
          <p:nvPr/>
        </p:nvGraphicFramePr>
        <p:xfrm>
          <a:off x="2598738" y="3068638"/>
          <a:ext cx="28368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7" imgW="1892300" imgH="431800" progId="Equation.3">
                  <p:embed/>
                </p:oleObj>
              </mc:Choice>
              <mc:Fallback>
                <p:oleObj name="" r:id="rId7" imgW="1892300" imgH="431800" progId="Equation.3">
                  <p:embed/>
                  <p:pic>
                    <p:nvPicPr>
                      <p:cNvPr id="0" name="Picture 307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98738" y="3068638"/>
                        <a:ext cx="283686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60" name="Object 232459"/>
          <p:cNvGraphicFramePr>
            <a:graphicFrameLocks noChangeAspect="1"/>
          </p:cNvGraphicFramePr>
          <p:nvPr/>
        </p:nvGraphicFramePr>
        <p:xfrm>
          <a:off x="2555875" y="3878263"/>
          <a:ext cx="20002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9" imgW="1333500" imgH="228600" progId="Equation.3">
                  <p:embed/>
                </p:oleObj>
              </mc:Choice>
              <mc:Fallback>
                <p:oleObj name="" r:id="rId9" imgW="1333500" imgH="228600" progId="Equation.3">
                  <p:embed/>
                  <p:pic>
                    <p:nvPicPr>
                      <p:cNvPr id="0" name="Picture 307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55875" y="3878263"/>
                        <a:ext cx="2000250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555875" y="4365625"/>
          <a:ext cx="23050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1" imgW="1536700" imgH="241300" progId="Equation.3">
                  <p:embed/>
                </p:oleObj>
              </mc:Choice>
              <mc:Fallback>
                <p:oleObj name="" r:id="rId11" imgW="1536700" imgH="241300" progId="Equation.3">
                  <p:embed/>
                  <p:pic>
                    <p:nvPicPr>
                      <p:cNvPr id="0" name="Picture 307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55875" y="4365625"/>
                        <a:ext cx="2305050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513" name="Rectangle 1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2514" name="Rectangle 16"/>
          <p:cNvSpPr/>
          <p:nvPr/>
        </p:nvSpPr>
        <p:spPr>
          <a:xfrm>
            <a:off x="0" y="8858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2515" name="Rectangle 17"/>
          <p:cNvSpPr/>
          <p:nvPr/>
        </p:nvSpPr>
        <p:spPr>
          <a:xfrm>
            <a:off x="0" y="17716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2516" name="Rectangle 18"/>
          <p:cNvSpPr/>
          <p:nvPr/>
        </p:nvSpPr>
        <p:spPr>
          <a:xfrm>
            <a:off x="0" y="24574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0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10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10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7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charRg st="27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charRg st="27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2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2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7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charRg st="27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charRg st="27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2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2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52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charRg st="52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charRg st="52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2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2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2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2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2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2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188" y="260350"/>
            <a:ext cx="8662987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Theorem 6</a:t>
            </a:r>
            <a:endParaRPr b="1">
              <a:solidFill>
                <a:srgbClr val="0070C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t>Initial value theorem</a:t>
            </a:r>
          </a:p>
          <a:p>
            <a:pPr marL="0" indent="0">
              <a:buNone/>
            </a:pPr>
            <a:r>
              <a:t>If                then</a:t>
            </a:r>
          </a:p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Proof </a:t>
            </a:r>
          </a:p>
          <a:p>
            <a:pPr marL="0" indent="0">
              <a:buNone/>
            </a:pPr>
          </a:p>
          <a:p>
            <a:pPr marL="0" indent="0">
              <a:buNone/>
            </a:pPr>
          </a:p>
          <a:p>
            <a:pPr marL="0" indent="0">
              <a:buNone/>
            </a:pPr>
          </a:p>
          <a:p>
            <a:pPr marL="0" indent="0">
              <a:buNone/>
            </a:pPr>
          </a:p>
          <a:p>
            <a:pPr marL="0" indent="0">
              <a:buNone/>
            </a:pPr>
            <a:r>
              <a:t>Taking limit as z </a:t>
            </a:r>
            <a:r>
              <a:rPr>
                <a:sym typeface="Symbol" panose="05050102010706020507" pitchFamily="18" charset="2"/>
              </a:rPr>
              <a:t> </a:t>
            </a:r>
            <a:endParaRPr>
              <a:sym typeface="Symbol" panose="05050102010706020507" pitchFamily="18" charset="2"/>
            </a:endParaRPr>
          </a:p>
        </p:txBody>
      </p:sp>
      <p:sp>
        <p:nvSpPr>
          <p:cNvPr id="233522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3523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3524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3525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3526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3527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3528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3529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3530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3531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3532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3533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3534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3535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3536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3537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3538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3539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32456" name="Object 232455"/>
          <p:cNvGraphicFramePr>
            <a:graphicFrameLocks noChangeAspect="1"/>
          </p:cNvGraphicFramePr>
          <p:nvPr/>
        </p:nvGraphicFramePr>
        <p:xfrm>
          <a:off x="684213" y="1754188"/>
          <a:ext cx="126682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825500" imgH="203200" progId="Equation.3">
                  <p:embed/>
                </p:oleObj>
              </mc:Choice>
              <mc:Fallback>
                <p:oleObj name="" r:id="rId1" imgW="825500" imgH="203200" progId="Equation.3">
                  <p:embed/>
                  <p:pic>
                    <p:nvPicPr>
                      <p:cNvPr id="0" name="Picture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4213" y="1754188"/>
                        <a:ext cx="1266825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3540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3541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33477" name="Object 233476"/>
          <p:cNvGraphicFramePr>
            <a:graphicFrameLocks noChangeAspect="1"/>
          </p:cNvGraphicFramePr>
          <p:nvPr/>
        </p:nvGraphicFramePr>
        <p:xfrm>
          <a:off x="2973388" y="1716088"/>
          <a:ext cx="1382712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3" imgW="914400" imgH="279400" progId="Equation.3">
                  <p:embed/>
                </p:oleObj>
              </mc:Choice>
              <mc:Fallback>
                <p:oleObj name="" r:id="rId3" imgW="914400" imgH="279400" progId="Equation.3">
                  <p:embed/>
                  <p:pic>
                    <p:nvPicPr>
                      <p:cNvPr id="0" name="Picture 30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73388" y="1716088"/>
                        <a:ext cx="1382712" cy="4175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3542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3543" name="Rectangle 1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33481" name="Object 233480"/>
          <p:cNvGraphicFramePr>
            <a:graphicFrameLocks noChangeAspect="1"/>
          </p:cNvGraphicFramePr>
          <p:nvPr/>
        </p:nvGraphicFramePr>
        <p:xfrm>
          <a:off x="3286125" y="5715000"/>
          <a:ext cx="138271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5" imgW="914400" imgH="279400" progId="Equation.3">
                  <p:embed/>
                </p:oleObj>
              </mc:Choice>
              <mc:Fallback>
                <p:oleObj name="" r:id="rId5" imgW="914400" imgH="279400" progId="Equation.3">
                  <p:embed/>
                  <p:pic>
                    <p:nvPicPr>
                      <p:cNvPr id="0" name="Picture 30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86125" y="5715000"/>
                        <a:ext cx="1382713" cy="417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85" name="Object 233484"/>
          <p:cNvGraphicFramePr>
            <a:graphicFrameLocks noChangeAspect="1"/>
          </p:cNvGraphicFramePr>
          <p:nvPr/>
        </p:nvGraphicFramePr>
        <p:xfrm>
          <a:off x="3244850" y="2420938"/>
          <a:ext cx="12557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7" imgW="837565" imgH="203200" progId="Equation.3">
                  <p:embed/>
                </p:oleObj>
              </mc:Choice>
              <mc:Fallback>
                <p:oleObj name="" r:id="rId7" imgW="837565" imgH="203200" progId="Equation.3">
                  <p:embed/>
                  <p:pic>
                    <p:nvPicPr>
                      <p:cNvPr id="0" name="Picture 308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44850" y="2420938"/>
                        <a:ext cx="1255713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84" name="Object 233483"/>
          <p:cNvGraphicFramePr>
            <a:graphicFrameLocks noChangeAspect="1"/>
          </p:cNvGraphicFramePr>
          <p:nvPr/>
        </p:nvGraphicFramePr>
        <p:xfrm>
          <a:off x="3213100" y="2781300"/>
          <a:ext cx="17907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9" imgW="1193800" imgH="431800" progId="Equation.3">
                  <p:embed/>
                </p:oleObj>
              </mc:Choice>
              <mc:Fallback>
                <p:oleObj name="" r:id="rId9" imgW="1193800" imgH="431800" progId="Equation.3">
                  <p:embed/>
                  <p:pic>
                    <p:nvPicPr>
                      <p:cNvPr id="0" name="Picture 308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13100" y="2781300"/>
                        <a:ext cx="1790700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83" name="Object 233482"/>
          <p:cNvGraphicFramePr>
            <a:graphicFrameLocks noChangeAspect="1"/>
          </p:cNvGraphicFramePr>
          <p:nvPr/>
        </p:nvGraphicFramePr>
        <p:xfrm>
          <a:off x="3203575" y="3429000"/>
          <a:ext cx="33131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1" imgW="2209800" imgH="393700" progId="Equation.3">
                  <p:embed/>
                </p:oleObj>
              </mc:Choice>
              <mc:Fallback>
                <p:oleObj name="" r:id="rId11" imgW="2209800" imgH="393700" progId="Equation.3">
                  <p:embed/>
                  <p:pic>
                    <p:nvPicPr>
                      <p:cNvPr id="0" name="Picture 308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03575" y="3429000"/>
                        <a:ext cx="3313113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203575" y="4076700"/>
          <a:ext cx="28178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3" imgW="1879600" imgH="393700" progId="Equation.3">
                  <p:embed/>
                </p:oleObj>
              </mc:Choice>
              <mc:Fallback>
                <p:oleObj name="" r:id="rId13" imgW="1879600" imgH="393700" progId="Equation.3">
                  <p:embed/>
                  <p:pic>
                    <p:nvPicPr>
                      <p:cNvPr id="0" name="Picture 308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203575" y="4076700"/>
                        <a:ext cx="2817813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3544" name="Rectangle 1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3545" name="Rectangle 15"/>
          <p:cNvSpPr/>
          <p:nvPr/>
        </p:nvSpPr>
        <p:spPr>
          <a:xfrm>
            <a:off x="0" y="6572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3546" name="Rectangle 16"/>
          <p:cNvSpPr/>
          <p:nvPr/>
        </p:nvSpPr>
        <p:spPr>
          <a:xfrm>
            <a:off x="0" y="15430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3547" name="Rectangle 17"/>
          <p:cNvSpPr/>
          <p:nvPr/>
        </p:nvSpPr>
        <p:spPr>
          <a:xfrm>
            <a:off x="0" y="23907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0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10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10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2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charRg st="32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charRg st="32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2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2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2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charRg st="32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charRg st="32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3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55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charRg st="55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charRg st="55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3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3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3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3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3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3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6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charRg st="66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charRg st="66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3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3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288" y="260350"/>
            <a:ext cx="8661400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Theorem 7</a:t>
            </a:r>
            <a:endParaRPr b="1">
              <a:solidFill>
                <a:srgbClr val="0070C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t>Final value theorem</a:t>
            </a:r>
          </a:p>
          <a:p>
            <a:pPr marL="0" indent="0">
              <a:buNone/>
            </a:pPr>
            <a:r>
              <a:t>If                then</a:t>
            </a:r>
          </a:p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Proof </a:t>
            </a:r>
          </a:p>
          <a:p>
            <a:pPr marL="0" indent="0">
              <a:buNone/>
            </a:pPr>
          </a:p>
        </p:txBody>
      </p:sp>
      <p:sp>
        <p:nvSpPr>
          <p:cNvPr id="234534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35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36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37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38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39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40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41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42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43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44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45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46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47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48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49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50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51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32456" name="Object 232455"/>
          <p:cNvGraphicFramePr>
            <a:graphicFrameLocks noChangeAspect="1"/>
          </p:cNvGraphicFramePr>
          <p:nvPr/>
        </p:nvGraphicFramePr>
        <p:xfrm>
          <a:off x="684213" y="1754188"/>
          <a:ext cx="126682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" imgW="825500" imgH="203200" progId="Equation.3">
                  <p:embed/>
                </p:oleObj>
              </mc:Choice>
              <mc:Fallback>
                <p:oleObj name="" r:id="rId1" imgW="825500" imgH="203200" progId="Equation.3">
                  <p:embed/>
                  <p:pic>
                    <p:nvPicPr>
                      <p:cNvPr id="0" name="Picture 309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4213" y="1754188"/>
                        <a:ext cx="1266825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552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53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54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55" name="Rectangle 1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56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34502" name="Object 234501"/>
          <p:cNvGraphicFramePr>
            <a:graphicFrameLocks noChangeAspect="1"/>
          </p:cNvGraphicFramePr>
          <p:nvPr/>
        </p:nvGraphicFramePr>
        <p:xfrm>
          <a:off x="2916238" y="1716088"/>
          <a:ext cx="223202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3" imgW="1473200" imgH="279400" progId="Equation.3">
                  <p:embed/>
                </p:oleObj>
              </mc:Choice>
              <mc:Fallback>
                <p:oleObj name="" r:id="rId3" imgW="1473200" imgH="279400" progId="Equation.3">
                  <p:embed/>
                  <p:pic>
                    <p:nvPicPr>
                      <p:cNvPr id="0" name="Picture 30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6238" y="1716088"/>
                        <a:ext cx="2232025" cy="4175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557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34507" name="Object 234506"/>
          <p:cNvGraphicFramePr>
            <a:graphicFrameLocks noChangeAspect="1"/>
          </p:cNvGraphicFramePr>
          <p:nvPr/>
        </p:nvGraphicFramePr>
        <p:xfrm>
          <a:off x="2446338" y="2636838"/>
          <a:ext cx="4646612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5" imgW="3098800" imgH="431800" progId="Equation.3">
                  <p:embed/>
                </p:oleObj>
              </mc:Choice>
              <mc:Fallback>
                <p:oleObj name="" r:id="rId5" imgW="3098800" imgH="431800" progId="Equation.3">
                  <p:embed/>
                  <p:pic>
                    <p:nvPicPr>
                      <p:cNvPr id="0" name="Picture 309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46338" y="2636838"/>
                        <a:ext cx="4646612" cy="650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506" name="Object 234505"/>
          <p:cNvGraphicFramePr>
            <a:graphicFrameLocks noChangeAspect="1"/>
          </p:cNvGraphicFramePr>
          <p:nvPr/>
        </p:nvGraphicFramePr>
        <p:xfrm>
          <a:off x="2446338" y="3425825"/>
          <a:ext cx="4646612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7" imgW="3098800" imgH="431800" progId="Equation.3">
                  <p:embed/>
                </p:oleObj>
              </mc:Choice>
              <mc:Fallback>
                <p:oleObj name="" r:id="rId7" imgW="3098800" imgH="431800" progId="Equation.3">
                  <p:embed/>
                  <p:pic>
                    <p:nvPicPr>
                      <p:cNvPr id="0" name="Picture 308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46338" y="3425825"/>
                        <a:ext cx="4646612" cy="650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411413" y="4221163"/>
          <a:ext cx="4665662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9" imgW="3111500" imgH="431800" progId="Equation.3">
                  <p:embed/>
                </p:oleObj>
              </mc:Choice>
              <mc:Fallback>
                <p:oleObj name="" r:id="rId9" imgW="3111500" imgH="431800" progId="Equation.3">
                  <p:embed/>
                  <p:pic>
                    <p:nvPicPr>
                      <p:cNvPr id="0" name="Picture 308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11413" y="4221163"/>
                        <a:ext cx="4665662" cy="650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558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59" name="Rectangle 13"/>
          <p:cNvSpPr/>
          <p:nvPr/>
        </p:nvSpPr>
        <p:spPr>
          <a:xfrm>
            <a:off x="1258888" y="3141663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4560" name="Rectangle 14"/>
          <p:cNvSpPr/>
          <p:nvPr/>
        </p:nvSpPr>
        <p:spPr>
          <a:xfrm>
            <a:off x="0" y="17716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1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1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0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charRg st="30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charRg st="30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2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2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0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charRg st="30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charRg st="30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53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charRg st="53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charRg st="53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4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4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4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4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188" y="260350"/>
            <a:ext cx="8662987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t>Taking limit as z </a:t>
            </a:r>
            <a:r>
              <a:rPr>
                <a:sym typeface="Symbol" panose="05050102010706020507" pitchFamily="18" charset="2"/>
              </a:rPr>
              <a:t> 1</a:t>
            </a:r>
            <a:endParaRPr>
              <a:sym typeface="Symbol" panose="05050102010706020507" pitchFamily="18" charset="2"/>
            </a:endParaRPr>
          </a:p>
          <a:p>
            <a:pPr marL="0" indent="0">
              <a:buNone/>
            </a:pPr>
          </a:p>
        </p:txBody>
      </p:sp>
      <p:sp>
        <p:nvSpPr>
          <p:cNvPr id="235568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5569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5570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5571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5572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5573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5574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5575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5576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5577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5578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5579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5580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5581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5582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5583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35525" name="Object 235524"/>
          <p:cNvGraphicFramePr>
            <a:graphicFrameLocks noChangeAspect="1"/>
          </p:cNvGraphicFramePr>
          <p:nvPr/>
        </p:nvGraphicFramePr>
        <p:xfrm>
          <a:off x="2411413" y="4740275"/>
          <a:ext cx="320992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1" imgW="2120900" imgH="279400" progId="Equation.3">
                  <p:embed/>
                </p:oleObj>
              </mc:Choice>
              <mc:Fallback>
                <p:oleObj name="" r:id="rId1" imgW="2120900" imgH="279400" progId="Equation.3">
                  <p:embed/>
                  <p:pic>
                    <p:nvPicPr>
                      <p:cNvPr id="0" name="Picture 309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11413" y="4740275"/>
                        <a:ext cx="3209925" cy="417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31" name="Object 235530"/>
          <p:cNvGraphicFramePr>
            <a:graphicFrameLocks noChangeAspect="1"/>
          </p:cNvGraphicFramePr>
          <p:nvPr/>
        </p:nvGraphicFramePr>
        <p:xfrm>
          <a:off x="1160463" y="908050"/>
          <a:ext cx="47799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3" imgW="3187700" imgH="431800" progId="Equation.3">
                  <p:embed/>
                </p:oleObj>
              </mc:Choice>
              <mc:Fallback>
                <p:oleObj name="" r:id="rId3" imgW="3187700" imgH="431800" progId="Equation.3">
                  <p:embed/>
                  <p:pic>
                    <p:nvPicPr>
                      <p:cNvPr id="0" name="Picture 30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0463" y="908050"/>
                        <a:ext cx="477996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30" name="Object 235529"/>
          <p:cNvGraphicFramePr>
            <a:graphicFrameLocks noChangeAspect="1"/>
          </p:cNvGraphicFramePr>
          <p:nvPr/>
        </p:nvGraphicFramePr>
        <p:xfrm>
          <a:off x="1116013" y="1484313"/>
          <a:ext cx="41894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5" imgW="2794000" imgH="431800" progId="Equation.3">
                  <p:embed/>
                </p:oleObj>
              </mc:Choice>
              <mc:Fallback>
                <p:oleObj name="" r:id="rId5" imgW="2794000" imgH="431800" progId="Equation.3">
                  <p:embed/>
                  <p:pic>
                    <p:nvPicPr>
                      <p:cNvPr id="0" name="Picture 309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013" y="1484313"/>
                        <a:ext cx="418941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29" name="Object 235528"/>
          <p:cNvGraphicFramePr>
            <a:graphicFrameLocks noChangeAspect="1"/>
          </p:cNvGraphicFramePr>
          <p:nvPr/>
        </p:nvGraphicFramePr>
        <p:xfrm>
          <a:off x="1116013" y="2228850"/>
          <a:ext cx="718026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7" imgW="4787900" imgH="279400" progId="Equation.3">
                  <p:embed/>
                </p:oleObj>
              </mc:Choice>
              <mc:Fallback>
                <p:oleObj name="" r:id="rId7" imgW="4787900" imgH="279400" progId="Equation.3">
                  <p:embed/>
                  <p:pic>
                    <p:nvPicPr>
                      <p:cNvPr id="0" name="Picture 309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16013" y="2228850"/>
                        <a:ext cx="7180262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28" name="Object 235527"/>
          <p:cNvGraphicFramePr>
            <a:graphicFrameLocks noChangeAspect="1"/>
          </p:cNvGraphicFramePr>
          <p:nvPr/>
        </p:nvGraphicFramePr>
        <p:xfrm>
          <a:off x="1116013" y="2781300"/>
          <a:ext cx="409416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9" imgW="2730500" imgH="279400" progId="Equation.3">
                  <p:embed/>
                </p:oleObj>
              </mc:Choice>
              <mc:Fallback>
                <p:oleObj name="" r:id="rId9" imgW="2730500" imgH="279400" progId="Equation.3">
                  <p:embed/>
                  <p:pic>
                    <p:nvPicPr>
                      <p:cNvPr id="0" name="Picture 309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16013" y="2781300"/>
                        <a:ext cx="4094162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27" name="Object 235526"/>
          <p:cNvGraphicFramePr>
            <a:graphicFrameLocks noChangeAspect="1"/>
          </p:cNvGraphicFramePr>
          <p:nvPr/>
        </p:nvGraphicFramePr>
        <p:xfrm>
          <a:off x="1116013" y="3284538"/>
          <a:ext cx="317976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11" imgW="2120900" imgH="203200" progId="Equation.3">
                  <p:embed/>
                </p:oleObj>
              </mc:Choice>
              <mc:Fallback>
                <p:oleObj name="" r:id="rId11" imgW="2120900" imgH="203200" progId="Equation.3">
                  <p:embed/>
                  <p:pic>
                    <p:nvPicPr>
                      <p:cNvPr id="0" name="Picture 309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16013" y="3284538"/>
                        <a:ext cx="317976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1187450" y="3657600"/>
          <a:ext cx="31226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13" imgW="2082800" imgH="279400" progId="Equation.3">
                  <p:embed/>
                </p:oleObj>
              </mc:Choice>
              <mc:Fallback>
                <p:oleObj name="" r:id="rId13" imgW="2082800" imgH="279400" progId="Equation.3">
                  <p:embed/>
                  <p:pic>
                    <p:nvPicPr>
                      <p:cNvPr id="0" name="Picture 309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87450" y="3657600"/>
                        <a:ext cx="3122613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4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5585" name="Rectangle 13"/>
          <p:cNvSpPr/>
          <p:nvPr/>
        </p:nvSpPr>
        <p:spPr>
          <a:xfrm>
            <a:off x="0" y="8858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5586" name="Rectangle 14"/>
          <p:cNvSpPr/>
          <p:nvPr/>
        </p:nvSpPr>
        <p:spPr>
          <a:xfrm>
            <a:off x="0" y="17716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5587" name="Rectangle 15"/>
          <p:cNvSpPr/>
          <p:nvPr/>
        </p:nvSpPr>
        <p:spPr>
          <a:xfrm>
            <a:off x="0" y="25050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5588" name="Rectangle 16"/>
          <p:cNvSpPr/>
          <p:nvPr/>
        </p:nvSpPr>
        <p:spPr>
          <a:xfrm>
            <a:off x="0" y="32385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5589" name="Rectangle 17"/>
          <p:cNvSpPr/>
          <p:nvPr/>
        </p:nvSpPr>
        <p:spPr>
          <a:xfrm>
            <a:off x="0" y="38957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5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5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5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5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5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5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5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975"/>
            <a:ext cx="8229600" cy="1143000"/>
          </a:xfrm>
          <a:ln/>
        </p:spPr>
        <p:txBody>
          <a:bodyPr vert="horz" wrap="square" lIns="91440" tIns="45720" rIns="91440" bIns="45720" anchor="ctr"/>
          <a:p>
            <a:r>
              <a:rPr b="1">
                <a:solidFill>
                  <a:srgbClr val="FF0000"/>
                </a:solidFill>
              </a:rPr>
              <a:t>Convolution of Sequences</a:t>
            </a:r>
            <a:endParaRPr lang="en-IN" altLang="x-none" b="1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3"/>
            <a:ext cx="8642350" cy="5329237"/>
          </a:xfrm>
          <a:ln/>
        </p:spPr>
        <p:txBody>
          <a:bodyPr vert="horz" wrap="square" lIns="91440" tIns="45720" rIns="91440" bIns="45720" anchor="t"/>
          <a:p>
            <a:pPr marL="0" indent="0" algn="just">
              <a:buNone/>
            </a:pPr>
            <a:r>
              <a:rPr err="1"/>
              <a:t>The convolution of two sequences {x(n)} and {y(n)} is defined as x(n) * y(n) = w(n</a:t>
            </a:r>
            <a:r>
              <a:t>)</a:t>
            </a:r>
          </a:p>
          <a:p>
            <a:pPr marL="0" indent="0" algn="just">
              <a:spcBef>
                <a:spcPts val="1800"/>
              </a:spcBef>
              <a:spcAft>
                <a:spcPts val="1800"/>
              </a:spcAft>
              <a:buNone/>
            </a:pPr>
            <a:r>
              <a:rPr sz="2400"/>
              <a:t>                                                                (if the sequences are non-casual)</a:t>
            </a:r>
          </a:p>
          <a:p>
            <a:pPr marL="0" indent="0" algn="just">
              <a:spcBef>
                <a:spcPts val="1800"/>
              </a:spcBef>
              <a:spcAft>
                <a:spcPts val="1800"/>
              </a:spcAft>
              <a:buNone/>
            </a:pPr>
            <a:r>
              <a:rPr sz="2400"/>
              <a:t>                                                                        (if the sequences are casual)</a:t>
            </a:r>
          </a:p>
          <a:p>
            <a:pPr marL="0" indent="0" algn="just">
              <a:buNone/>
            </a:pPr>
            <a:r>
              <a:rPr err="1"/>
              <a:t>The convolution of two functions f(t) and g(t</a:t>
            </a:r>
            <a:r>
              <a:t>) is defined by</a:t>
            </a:r>
            <a:endParaRPr lang="en-IN" altLang="x-none"/>
          </a:p>
        </p:txBody>
      </p:sp>
      <p:sp>
        <p:nvSpPr>
          <p:cNvPr id="236567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36545" name="Object 236544"/>
          <p:cNvGraphicFramePr>
            <a:graphicFrameLocks noChangeAspect="1"/>
          </p:cNvGraphicFramePr>
          <p:nvPr/>
        </p:nvGraphicFramePr>
        <p:xfrm>
          <a:off x="1187450" y="2420938"/>
          <a:ext cx="215582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1" imgW="1422400" imgH="431800" progId="Equation.3">
                  <p:embed/>
                </p:oleObj>
              </mc:Choice>
              <mc:Fallback>
                <p:oleObj name="" r:id="rId1" imgW="1422400" imgH="431800" progId="Equation.3">
                  <p:embed/>
                  <p:pic>
                    <p:nvPicPr>
                      <p:cNvPr id="0" name="Picture 310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87450" y="2420938"/>
                        <a:ext cx="2155825" cy="650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568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36547" name="Object 236546"/>
          <p:cNvGraphicFramePr>
            <a:graphicFrameLocks noChangeAspect="1"/>
          </p:cNvGraphicFramePr>
          <p:nvPr/>
        </p:nvGraphicFramePr>
        <p:xfrm>
          <a:off x="1654175" y="3281363"/>
          <a:ext cx="162242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3" imgW="1066800" imgH="431800" progId="Equation.3">
                  <p:embed/>
                </p:oleObj>
              </mc:Choice>
              <mc:Fallback>
                <p:oleObj name="" r:id="rId3" imgW="1066800" imgH="431800" progId="Equation.3">
                  <p:embed/>
                  <p:pic>
                    <p:nvPicPr>
                      <p:cNvPr id="0" name="Picture 310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4175" y="3281363"/>
                        <a:ext cx="1622425" cy="652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569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36549" name="Object 236548"/>
          <p:cNvGraphicFramePr>
            <a:graphicFrameLocks noChangeAspect="1"/>
          </p:cNvGraphicFramePr>
          <p:nvPr/>
        </p:nvGraphicFramePr>
        <p:xfrm>
          <a:off x="2771775" y="5157788"/>
          <a:ext cx="284956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5" imgW="1879600" imgH="431800" progId="Equation.3">
                  <p:embed/>
                </p:oleObj>
              </mc:Choice>
              <mc:Fallback>
                <p:oleObj name="" r:id="rId5" imgW="1879600" imgH="431800" progId="Equation.3">
                  <p:embed/>
                  <p:pic>
                    <p:nvPicPr>
                      <p:cNvPr id="0" name="Picture 310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1775" y="5157788"/>
                        <a:ext cx="2849563" cy="650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charRg st="0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charRg st="0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6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6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84" end="1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charRg st="84" end="18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charRg st="84" end="18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82" end="2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charRg st="182" end="28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charRg st="182" end="28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6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6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82" end="2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charRg st="182" end="28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charRg st="182" end="28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84" end="3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charRg st="284" end="3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charRg st="284" end="3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6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6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188" y="260350"/>
            <a:ext cx="8662987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Theorem 11  </a:t>
            </a:r>
            <a:r>
              <a:t>Convolution theorem</a:t>
            </a:r>
          </a:p>
          <a:p>
            <a:pPr marL="0" indent="0">
              <a:spcAft>
                <a:spcPts val="3000"/>
              </a:spcAft>
              <a:buNone/>
            </a:pPr>
            <a:r>
              <a:t>(i)</a:t>
            </a:r>
          </a:p>
          <a:p>
            <a:pPr marL="0" indent="0">
              <a:spcAft>
                <a:spcPts val="3000"/>
              </a:spcAft>
              <a:buNone/>
            </a:pPr>
            <a:r>
              <a:t>(ii)</a:t>
            </a:r>
          </a:p>
          <a:p>
            <a:pPr marL="0" indent="0">
              <a:spcBef>
                <a:spcPts val="1800"/>
              </a:spcBef>
              <a:buNone/>
            </a:pPr>
            <a:r>
              <a:rPr b="1">
                <a:solidFill>
                  <a:srgbClr val="0070C0"/>
                </a:solidFill>
              </a:rPr>
              <a:t>Proof </a:t>
            </a:r>
            <a:r>
              <a:rPr b="1"/>
              <a:t> </a:t>
            </a:r>
            <a:r>
              <a:t>(i) Let</a:t>
            </a:r>
          </a:p>
          <a:p>
            <a:pPr marL="0" indent="0">
              <a:spcBef>
                <a:spcPts val="1800"/>
              </a:spcBef>
              <a:buNone/>
            </a:pPr>
          </a:p>
          <a:p>
            <a:pPr marL="0" indent="0">
              <a:spcBef>
                <a:spcPct val="0"/>
              </a:spcBef>
              <a:buNone/>
            </a:pPr>
          </a:p>
          <a:p>
            <a:pPr marL="0" indent="0">
              <a:spcBef>
                <a:spcPct val="0"/>
              </a:spcBef>
              <a:buNone/>
            </a:pPr>
          </a:p>
          <a:p>
            <a:pPr marL="0" indent="0">
              <a:spcBef>
                <a:spcPts val="1800"/>
              </a:spcBef>
              <a:buNone/>
            </a:pPr>
            <a:r>
              <a:t>								(1)</a:t>
            </a:r>
          </a:p>
        </p:txBody>
      </p:sp>
      <p:sp>
        <p:nvSpPr>
          <p:cNvPr id="237651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52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53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54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55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56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57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58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59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60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61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62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63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64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65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66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67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68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69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70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71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72" name="Rectangle 1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73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74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75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76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77" name="Rectangle 1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37583" name="Object 237582"/>
          <p:cNvGraphicFramePr>
            <a:graphicFrameLocks noChangeAspect="1"/>
          </p:cNvGraphicFramePr>
          <p:nvPr/>
        </p:nvGraphicFramePr>
        <p:xfrm>
          <a:off x="1120775" y="963613"/>
          <a:ext cx="28749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1" imgW="1917065" imgH="203200" progId="Equation.3">
                  <p:embed/>
                </p:oleObj>
              </mc:Choice>
              <mc:Fallback>
                <p:oleObj name="" r:id="rId1" imgW="1917065" imgH="203200" progId="Equation.3">
                  <p:embed/>
                  <p:pic>
                    <p:nvPicPr>
                      <p:cNvPr id="0" name="Picture 310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20775" y="963613"/>
                        <a:ext cx="2874963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82" name="Object 237581"/>
          <p:cNvGraphicFramePr>
            <a:graphicFrameLocks noChangeAspect="1"/>
          </p:cNvGraphicFramePr>
          <p:nvPr/>
        </p:nvGraphicFramePr>
        <p:xfrm>
          <a:off x="1082675" y="1323975"/>
          <a:ext cx="29130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3" imgW="1943100" imgH="203200" progId="Equation.3">
                  <p:embed/>
                </p:oleObj>
              </mc:Choice>
              <mc:Fallback>
                <p:oleObj name="" r:id="rId3" imgW="1943100" imgH="203200" progId="Equation.3">
                  <p:embed/>
                  <p:pic>
                    <p:nvPicPr>
                      <p:cNvPr id="0" name="Picture 310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2675" y="1323975"/>
                        <a:ext cx="2913063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81" name="Object 237580"/>
          <p:cNvGraphicFramePr>
            <a:graphicFrameLocks noChangeAspect="1"/>
          </p:cNvGraphicFramePr>
          <p:nvPr/>
        </p:nvGraphicFramePr>
        <p:xfrm>
          <a:off x="1049338" y="1628775"/>
          <a:ext cx="2514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5" imgW="1676400" imgH="203200" progId="Equation.3">
                  <p:embed/>
                </p:oleObj>
              </mc:Choice>
              <mc:Fallback>
                <p:oleObj name="" r:id="rId5" imgW="1676400" imgH="203200" progId="Equation.3">
                  <p:embed/>
                  <p:pic>
                    <p:nvPicPr>
                      <p:cNvPr id="0" name="Picture 310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9338" y="1628775"/>
                        <a:ext cx="25146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80" name="Object 237579"/>
          <p:cNvGraphicFramePr>
            <a:graphicFrameLocks noChangeAspect="1"/>
          </p:cNvGraphicFramePr>
          <p:nvPr/>
        </p:nvGraphicFramePr>
        <p:xfrm>
          <a:off x="1163638" y="1989138"/>
          <a:ext cx="276066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7" imgW="1841500" imgH="203200" progId="Equation.3">
                  <p:embed/>
                </p:oleObj>
              </mc:Choice>
              <mc:Fallback>
                <p:oleObj name="" r:id="rId7" imgW="1841500" imgH="203200" progId="Equation.3">
                  <p:embed/>
                  <p:pic>
                    <p:nvPicPr>
                      <p:cNvPr id="0" name="Picture 310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63638" y="1989138"/>
                        <a:ext cx="276066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79" name="Object 237578"/>
          <p:cNvGraphicFramePr>
            <a:graphicFrameLocks noChangeAspect="1"/>
          </p:cNvGraphicFramePr>
          <p:nvPr/>
        </p:nvGraphicFramePr>
        <p:xfrm>
          <a:off x="1187450" y="2276475"/>
          <a:ext cx="28178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9" imgW="1879600" imgH="203200" progId="Equation.3">
                  <p:embed/>
                </p:oleObj>
              </mc:Choice>
              <mc:Fallback>
                <p:oleObj name="" r:id="rId9" imgW="1879600" imgH="203200" progId="Equation.3">
                  <p:embed/>
                  <p:pic>
                    <p:nvPicPr>
                      <p:cNvPr id="0" name="Picture 310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87450" y="2276475"/>
                        <a:ext cx="2817813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1190625" y="2540000"/>
          <a:ext cx="23558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11" imgW="1574800" imgH="203200" progId="Equation.3">
                  <p:embed/>
                </p:oleObj>
              </mc:Choice>
              <mc:Fallback>
                <p:oleObj name="" r:id="rId11" imgW="1574800" imgH="203200" progId="Equation.3">
                  <p:embed/>
                  <p:pic>
                    <p:nvPicPr>
                      <p:cNvPr id="0" name="Picture 311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90625" y="2540000"/>
                        <a:ext cx="235585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7678" name="Rectangle 1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79" name="Rectangle 17"/>
          <p:cNvSpPr/>
          <p:nvPr/>
        </p:nvSpPr>
        <p:spPr>
          <a:xfrm>
            <a:off x="0" y="6572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80" name="Rectangle 18"/>
          <p:cNvSpPr/>
          <p:nvPr/>
        </p:nvSpPr>
        <p:spPr>
          <a:xfrm>
            <a:off x="1042988" y="1484313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81" name="Rectangle 20"/>
          <p:cNvSpPr/>
          <p:nvPr/>
        </p:nvSpPr>
        <p:spPr>
          <a:xfrm>
            <a:off x="0" y="26289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82" name="Rectangle 21"/>
          <p:cNvSpPr/>
          <p:nvPr/>
        </p:nvSpPr>
        <p:spPr>
          <a:xfrm>
            <a:off x="0" y="32861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37594" name="Object 237593"/>
          <p:cNvGraphicFramePr>
            <a:graphicFrameLocks noChangeAspect="1"/>
          </p:cNvGraphicFramePr>
          <p:nvPr/>
        </p:nvGraphicFramePr>
        <p:xfrm>
          <a:off x="2908300" y="3141663"/>
          <a:ext cx="1447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13" imgW="965200" imgH="203200" progId="Equation.3">
                  <p:embed/>
                </p:oleObj>
              </mc:Choice>
              <mc:Fallback>
                <p:oleObj name="" r:id="rId13" imgW="965200" imgH="203200" progId="Equation.3">
                  <p:embed/>
                  <p:pic>
                    <p:nvPicPr>
                      <p:cNvPr id="0" name="Picture 311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08300" y="3141663"/>
                        <a:ext cx="14478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93" name="Object 237592"/>
          <p:cNvGraphicFramePr>
            <a:graphicFrameLocks noChangeAspect="1"/>
          </p:cNvGraphicFramePr>
          <p:nvPr/>
        </p:nvGraphicFramePr>
        <p:xfrm>
          <a:off x="2928938" y="3500438"/>
          <a:ext cx="142716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15" imgW="951865" imgH="203200" progId="Equation.3">
                  <p:embed/>
                </p:oleObj>
              </mc:Choice>
              <mc:Fallback>
                <p:oleObj name="" r:id="rId15" imgW="951865" imgH="203200" progId="Equation.3">
                  <p:embed/>
                  <p:pic>
                    <p:nvPicPr>
                      <p:cNvPr id="0" name="Picture 311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928938" y="3500438"/>
                        <a:ext cx="142716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92" name="Object 237591"/>
          <p:cNvGraphicFramePr>
            <a:graphicFrameLocks noChangeAspect="1"/>
          </p:cNvGraphicFramePr>
          <p:nvPr/>
        </p:nvGraphicFramePr>
        <p:xfrm>
          <a:off x="2778125" y="3860800"/>
          <a:ext cx="352266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17" imgW="2349500" imgH="457200" progId="Equation.3">
                  <p:embed/>
                </p:oleObj>
              </mc:Choice>
              <mc:Fallback>
                <p:oleObj name="" r:id="rId17" imgW="2349500" imgH="457200" progId="Equation.3">
                  <p:embed/>
                  <p:pic>
                    <p:nvPicPr>
                      <p:cNvPr id="0" name="Picture 310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78125" y="3860800"/>
                        <a:ext cx="3522663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91" name="Object 237590"/>
          <p:cNvGraphicFramePr>
            <a:graphicFrameLocks noChangeAspect="1"/>
          </p:cNvGraphicFramePr>
          <p:nvPr/>
        </p:nvGraphicFramePr>
        <p:xfrm>
          <a:off x="2843213" y="4508500"/>
          <a:ext cx="329406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19" imgW="2197100" imgH="457200" progId="Equation.3">
                  <p:embed/>
                </p:oleObj>
              </mc:Choice>
              <mc:Fallback>
                <p:oleObj name="" r:id="rId19" imgW="2197100" imgH="457200" progId="Equation.3">
                  <p:embed/>
                  <p:pic>
                    <p:nvPicPr>
                      <p:cNvPr id="0" name="Picture 310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843213" y="4508500"/>
                        <a:ext cx="3294062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90" name="Object 237589"/>
          <p:cNvGraphicFramePr>
            <a:graphicFrameLocks noChangeAspect="1"/>
          </p:cNvGraphicFramePr>
          <p:nvPr/>
        </p:nvGraphicFramePr>
        <p:xfrm>
          <a:off x="2862263" y="5157788"/>
          <a:ext cx="329406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21" imgW="2197100" imgH="457200" progId="Equation.3">
                  <p:embed/>
                </p:oleObj>
              </mc:Choice>
              <mc:Fallback>
                <p:oleObj name="" r:id="rId21" imgW="2197100" imgH="457200" progId="Equation.3">
                  <p:embed/>
                  <p:pic>
                    <p:nvPicPr>
                      <p:cNvPr id="0" name="Picture 311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862263" y="5157788"/>
                        <a:ext cx="3294062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7683" name="Rectangle 2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84" name="Rectangle 28"/>
          <p:cNvSpPr/>
          <p:nvPr/>
        </p:nvSpPr>
        <p:spPr>
          <a:xfrm>
            <a:off x="0" y="6572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85" name="Rectangle 29"/>
          <p:cNvSpPr/>
          <p:nvPr/>
        </p:nvSpPr>
        <p:spPr>
          <a:xfrm>
            <a:off x="0" y="13144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86" name="Rectangle 30"/>
          <p:cNvSpPr/>
          <p:nvPr/>
        </p:nvSpPr>
        <p:spPr>
          <a:xfrm>
            <a:off x="0" y="22288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7687" name="Rectangle 31"/>
          <p:cNvSpPr/>
          <p:nvPr/>
        </p:nvSpPr>
        <p:spPr>
          <a:xfrm>
            <a:off x="0" y="31432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2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32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32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6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charRg st="36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charRg st="36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7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7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7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7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7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7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7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7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7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7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1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charRg st="41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charRg st="41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7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7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7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7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7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7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7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7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7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7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/>
          <a:p>
            <a:pPr algn="l"/>
            <a:r>
              <a:rPr>
                <a:solidFill>
                  <a:srgbClr val="FF0000"/>
                </a:solidFill>
              </a:rPr>
              <a:t>TOPICS:</a:t>
            </a:r>
            <a:endParaRPr lang="en-IN" altLang="x-none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p>
            <a:pPr marL="514350" indent="-514350">
              <a:buFont typeface="Calibri" panose="020F0502020204030204" pitchFamily="34" charset="0"/>
              <a:buAutoNum type="arabicPeriod"/>
            </a:pPr>
            <a:r>
              <a:t>Z-Transforms –Elementary properties.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t>Inverse Z-Transform (using partial fractions and residues)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t>Convolution theorem.</a:t>
            </a:r>
          </a:p>
          <a:p>
            <a:pPr marL="514350" indent="-514350">
              <a:buNone/>
            </a:pPr>
            <a:r>
              <a:t> 4 .Formation of difference equations</a:t>
            </a:r>
          </a:p>
          <a:p>
            <a:pPr marL="514350" indent="-514350">
              <a:buNone/>
            </a:pPr>
            <a:r>
              <a:t> 5.Solutions of difference equations using</a:t>
            </a:r>
          </a:p>
          <a:p>
            <a:pPr marL="514350" indent="-514350">
              <a:buNone/>
            </a:pPr>
            <a:r>
              <a:t>       Z-Transform</a:t>
            </a:r>
            <a:endParaRPr lang="en-IN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>
                                            <p:txEl>
                                              <p:charRg st="0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charRg st="0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7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charRg st="37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charRg st="37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96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charRg st="96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charRg st="96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17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3">
                                            <p:txEl>
                                              <p:charRg st="117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charRg st="117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55" end="1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">
                                            <p:txEl>
                                              <p:charRg st="155" end="19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charRg st="155" end="19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98" end="2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charRg st="198" end="2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3">
                                            <p:txEl>
                                              <p:charRg st="198" end="2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188" y="260350"/>
            <a:ext cx="8662987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t>By definition</a:t>
            </a:r>
            <a:endParaRPr>
              <a:sym typeface="Symbol" panose="05050102010706020507" pitchFamily="18" charset="2"/>
            </a:endParaRPr>
          </a:p>
          <a:p>
            <a:pPr marL="0" indent="0">
              <a:buNone/>
            </a:pPr>
          </a:p>
          <a:p>
            <a:pPr marL="0" indent="0">
              <a:spcBef>
                <a:spcPts val="1800"/>
              </a:spcBef>
              <a:buNone/>
            </a:pPr>
            <a:r>
              <a:t>								  (2)</a:t>
            </a:r>
          </a:p>
          <a:p>
            <a:pPr marL="0" indent="0">
              <a:spcBef>
                <a:spcPts val="1800"/>
              </a:spcBef>
              <a:buNone/>
            </a:pPr>
            <a:r>
              <a:t>From equation (1) and (2)</a:t>
            </a:r>
          </a:p>
          <a:p>
            <a:pPr marL="0" indent="0">
              <a:spcBef>
                <a:spcPts val="1800"/>
              </a:spcBef>
              <a:buNone/>
            </a:pPr>
          </a:p>
          <a:p>
            <a:pPr marL="0" indent="0">
              <a:spcBef>
                <a:spcPts val="1800"/>
              </a:spcBef>
              <a:buNone/>
            </a:pPr>
          </a:p>
          <a:p>
            <a:pPr marL="0" indent="0">
              <a:spcBef>
                <a:spcPts val="1800"/>
              </a:spcBef>
              <a:buNone/>
            </a:pPr>
            <a:r>
              <a:t>Note:</a:t>
            </a:r>
          </a:p>
          <a:p>
            <a:pPr marL="0" indent="0">
              <a:spcBef>
                <a:spcPts val="1800"/>
              </a:spcBef>
              <a:buNone/>
            </a:pPr>
          </a:p>
        </p:txBody>
      </p:sp>
      <p:sp>
        <p:nvSpPr>
          <p:cNvPr id="238638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39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40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41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42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43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44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45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46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47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48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49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50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51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52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53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54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55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56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825" y="4076700"/>
            <a:ext cx="8569325" cy="1873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38606" name="Object 238605"/>
          <p:cNvGraphicFramePr>
            <a:graphicFrameLocks noChangeAspect="1"/>
          </p:cNvGraphicFramePr>
          <p:nvPr/>
        </p:nvGraphicFramePr>
        <p:xfrm>
          <a:off x="2525713" y="765175"/>
          <a:ext cx="31988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1" imgW="2133600" imgH="431800" progId="Equation.3">
                  <p:embed/>
                </p:oleObj>
              </mc:Choice>
              <mc:Fallback>
                <p:oleObj name="" r:id="rId1" imgW="2133600" imgH="431800" progId="Equation.3">
                  <p:embed/>
                  <p:pic>
                    <p:nvPicPr>
                      <p:cNvPr id="0" name="Picture 31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25713" y="765175"/>
                        <a:ext cx="319881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605" name="Object 238604"/>
          <p:cNvGraphicFramePr>
            <a:graphicFrameLocks noChangeAspect="1"/>
          </p:cNvGraphicFramePr>
          <p:nvPr/>
        </p:nvGraphicFramePr>
        <p:xfrm>
          <a:off x="2457450" y="1484313"/>
          <a:ext cx="37703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3" imgW="2514600" imgH="457200" progId="Equation.3">
                  <p:embed/>
                </p:oleObj>
              </mc:Choice>
              <mc:Fallback>
                <p:oleObj name="" r:id="rId3" imgW="2514600" imgH="457200" progId="Equation.3">
                  <p:embed/>
                  <p:pic>
                    <p:nvPicPr>
                      <p:cNvPr id="0" name="Picture 31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57450" y="1484313"/>
                        <a:ext cx="3770313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604" name="Object 238603"/>
          <p:cNvGraphicFramePr>
            <a:graphicFrameLocks noChangeAspect="1"/>
          </p:cNvGraphicFramePr>
          <p:nvPr/>
        </p:nvGraphicFramePr>
        <p:xfrm>
          <a:off x="2571750" y="2857500"/>
          <a:ext cx="2514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5" imgW="1676400" imgH="203200" progId="Equation.3">
                  <p:embed/>
                </p:oleObj>
              </mc:Choice>
              <mc:Fallback>
                <p:oleObj name="" r:id="rId5" imgW="1676400" imgH="203200" progId="Equation.3">
                  <p:embed/>
                  <p:pic>
                    <p:nvPicPr>
                      <p:cNvPr id="0" name="Picture 31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1750" y="2857500"/>
                        <a:ext cx="25146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603" name="Object 238602"/>
          <p:cNvGraphicFramePr>
            <a:graphicFrameLocks noChangeAspect="1"/>
          </p:cNvGraphicFramePr>
          <p:nvPr/>
        </p:nvGraphicFramePr>
        <p:xfrm>
          <a:off x="2555875" y="3411538"/>
          <a:ext cx="29511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7" imgW="1968500" imgH="203200" progId="Equation.3">
                  <p:embed/>
                </p:oleObj>
              </mc:Choice>
              <mc:Fallback>
                <p:oleObj name="" r:id="rId7" imgW="1968500" imgH="203200" progId="Equation.3">
                  <p:embed/>
                  <p:pic>
                    <p:nvPicPr>
                      <p:cNvPr id="0" name="Picture 31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55875" y="3411538"/>
                        <a:ext cx="2951163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602" name="Object 238601"/>
          <p:cNvGraphicFramePr>
            <a:graphicFrameLocks noChangeAspect="1"/>
          </p:cNvGraphicFramePr>
          <p:nvPr/>
        </p:nvGraphicFramePr>
        <p:xfrm>
          <a:off x="2484438" y="4581525"/>
          <a:ext cx="253206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9" imgW="1689100" imgH="228600" progId="Equation.3">
                  <p:embed/>
                </p:oleObj>
              </mc:Choice>
              <mc:Fallback>
                <p:oleObj name="" r:id="rId9" imgW="1689100" imgH="228600" progId="Equation.3">
                  <p:embed/>
                  <p:pic>
                    <p:nvPicPr>
                      <p:cNvPr id="0" name="Picture 31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84438" y="4581525"/>
                        <a:ext cx="2532062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411413" y="5157788"/>
          <a:ext cx="352266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11" imgW="2349500" imgH="228600" progId="Equation.3">
                  <p:embed/>
                </p:oleObj>
              </mc:Choice>
              <mc:Fallback>
                <p:oleObj name="" r:id="rId11" imgW="2349500" imgH="228600" progId="Equation.3">
                  <p:embed/>
                  <p:pic>
                    <p:nvPicPr>
                      <p:cNvPr id="0" name="Picture 311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11413" y="5157788"/>
                        <a:ext cx="3522662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8658" name="Rectangle 15"/>
          <p:cNvSpPr/>
          <p:nvPr/>
        </p:nvSpPr>
        <p:spPr>
          <a:xfrm>
            <a:off x="0" y="1428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59" name="Rectangle 16"/>
          <p:cNvSpPr/>
          <p:nvPr/>
        </p:nvSpPr>
        <p:spPr>
          <a:xfrm>
            <a:off x="0" y="8858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60" name="Rectangle 17"/>
          <p:cNvSpPr/>
          <p:nvPr/>
        </p:nvSpPr>
        <p:spPr>
          <a:xfrm>
            <a:off x="0" y="18002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61" name="Rectangle 18"/>
          <p:cNvSpPr/>
          <p:nvPr/>
        </p:nvSpPr>
        <p:spPr>
          <a:xfrm>
            <a:off x="0" y="24574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62" name="Rectangle 19"/>
          <p:cNvSpPr/>
          <p:nvPr/>
        </p:nvSpPr>
        <p:spPr>
          <a:xfrm>
            <a:off x="0" y="31146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8663" name="Rectangle 20"/>
          <p:cNvSpPr/>
          <p:nvPr/>
        </p:nvSpPr>
        <p:spPr>
          <a:xfrm>
            <a:off x="0" y="38004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8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8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8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8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9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charRg st="29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charRg st="29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8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8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8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8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57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charRg st="57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charRg st="57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8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8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188" y="260350"/>
            <a:ext cx="8662987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err="1"/>
              <a:t>(ii) If F(z) and G(z) are one sided Z-transform of f(t) and g(t</a:t>
            </a:r>
            <a:r>
              <a:t>)</a:t>
            </a:r>
            <a:endParaRPr>
              <a:sym typeface="Symbol" panose="05050102010706020507" pitchFamily="18" charset="2"/>
            </a:endParaRPr>
          </a:p>
        </p:txBody>
      </p:sp>
      <p:sp>
        <p:nvSpPr>
          <p:cNvPr id="239665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66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67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68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69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70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71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72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73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74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75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76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77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78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79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80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81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82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83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84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39628" name="Object 239627"/>
          <p:cNvGraphicFramePr>
            <a:graphicFrameLocks noChangeAspect="1"/>
          </p:cNvGraphicFramePr>
          <p:nvPr/>
        </p:nvGraphicFramePr>
        <p:xfrm>
          <a:off x="1879600" y="1293813"/>
          <a:ext cx="413226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1" imgW="2755900" imgH="457200" progId="Equation.3">
                  <p:embed/>
                </p:oleObj>
              </mc:Choice>
              <mc:Fallback>
                <p:oleObj name="" r:id="rId1" imgW="2755900" imgH="457200" progId="Equation.3">
                  <p:embed/>
                  <p:pic>
                    <p:nvPicPr>
                      <p:cNvPr id="0" name="Picture 31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79600" y="1293813"/>
                        <a:ext cx="4132263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627" name="Object 239626"/>
          <p:cNvGraphicFramePr>
            <a:graphicFrameLocks noChangeAspect="1"/>
          </p:cNvGraphicFramePr>
          <p:nvPr/>
        </p:nvGraphicFramePr>
        <p:xfrm>
          <a:off x="1763713" y="2060575"/>
          <a:ext cx="39227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3" imgW="2616200" imgH="431800" progId="Equation.3">
                  <p:embed/>
                </p:oleObj>
              </mc:Choice>
              <mc:Fallback>
                <p:oleObj name="" r:id="rId3" imgW="2616200" imgH="431800" progId="Equation.3">
                  <p:embed/>
                  <p:pic>
                    <p:nvPicPr>
                      <p:cNvPr id="0" name="Picture 31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3713" y="2060575"/>
                        <a:ext cx="392271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626" name="Object 239625"/>
          <p:cNvGraphicFramePr>
            <a:graphicFrameLocks noChangeAspect="1"/>
          </p:cNvGraphicFramePr>
          <p:nvPr/>
        </p:nvGraphicFramePr>
        <p:xfrm>
          <a:off x="1763713" y="2781300"/>
          <a:ext cx="409416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5" imgW="2730500" imgH="457200" progId="Equation.3">
                  <p:embed/>
                </p:oleObj>
              </mc:Choice>
              <mc:Fallback>
                <p:oleObj name="" r:id="rId5" imgW="2730500" imgH="457200" progId="Equation.3">
                  <p:embed/>
                  <p:pic>
                    <p:nvPicPr>
                      <p:cNvPr id="0" name="Picture 31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63713" y="2781300"/>
                        <a:ext cx="4094162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625" name="Object 239624"/>
          <p:cNvGraphicFramePr>
            <a:graphicFrameLocks noChangeAspect="1"/>
          </p:cNvGraphicFramePr>
          <p:nvPr/>
        </p:nvGraphicFramePr>
        <p:xfrm>
          <a:off x="1763713" y="3500438"/>
          <a:ext cx="30464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7" imgW="2032000" imgH="431800" progId="Equation.3">
                  <p:embed/>
                </p:oleObj>
              </mc:Choice>
              <mc:Fallback>
                <p:oleObj name="" r:id="rId7" imgW="2032000" imgH="431800" progId="Equation.3">
                  <p:embed/>
                  <p:pic>
                    <p:nvPicPr>
                      <p:cNvPr id="0" name="Picture 31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63713" y="3500438"/>
                        <a:ext cx="304641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624" name="Object 239623"/>
          <p:cNvGraphicFramePr>
            <a:graphicFrameLocks noChangeAspect="1"/>
          </p:cNvGraphicFramePr>
          <p:nvPr/>
        </p:nvGraphicFramePr>
        <p:xfrm>
          <a:off x="1763713" y="4221163"/>
          <a:ext cx="262731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9" imgW="1752600" imgH="203200" progId="Equation.3">
                  <p:embed/>
                </p:oleObj>
              </mc:Choice>
              <mc:Fallback>
                <p:oleObj name="" r:id="rId9" imgW="1752600" imgH="203200" progId="Equation.3">
                  <p:embed/>
                  <p:pic>
                    <p:nvPicPr>
                      <p:cNvPr id="0" name="Picture 31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63713" y="4221163"/>
                        <a:ext cx="262731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623" name="Object 239622"/>
          <p:cNvGraphicFramePr>
            <a:graphicFrameLocks noChangeAspect="1"/>
          </p:cNvGraphicFramePr>
          <p:nvPr/>
        </p:nvGraphicFramePr>
        <p:xfrm>
          <a:off x="1879600" y="4581525"/>
          <a:ext cx="323691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11" imgW="2159000" imgH="431800" progId="Equation.3">
                  <p:embed/>
                </p:oleObj>
              </mc:Choice>
              <mc:Fallback>
                <p:oleObj name="" r:id="rId11" imgW="2159000" imgH="431800" progId="Equation.3">
                  <p:embed/>
                  <p:pic>
                    <p:nvPicPr>
                      <p:cNvPr id="0" name="Picture 312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79600" y="4581525"/>
                        <a:ext cx="3236913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1619250" y="5300663"/>
          <a:ext cx="26273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13" imgW="1752600" imgH="203200" progId="Equation.3">
                  <p:embed/>
                </p:oleObj>
              </mc:Choice>
              <mc:Fallback>
                <p:oleObj name="" r:id="rId13" imgW="1752600" imgH="203200" progId="Equation.3">
                  <p:embed/>
                  <p:pic>
                    <p:nvPicPr>
                      <p:cNvPr id="0" name="Picture 312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19250" y="5300663"/>
                        <a:ext cx="2627313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685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86" name="Rectangle 14"/>
          <p:cNvSpPr/>
          <p:nvPr/>
        </p:nvSpPr>
        <p:spPr>
          <a:xfrm>
            <a:off x="0" y="9144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87" name="Rectangle 15"/>
          <p:cNvSpPr/>
          <p:nvPr/>
        </p:nvSpPr>
        <p:spPr>
          <a:xfrm>
            <a:off x="0" y="18002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88" name="Rectangle 16"/>
          <p:cNvSpPr/>
          <p:nvPr/>
        </p:nvSpPr>
        <p:spPr>
          <a:xfrm>
            <a:off x="0" y="27146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89" name="Rectangle 17"/>
          <p:cNvSpPr/>
          <p:nvPr/>
        </p:nvSpPr>
        <p:spPr>
          <a:xfrm>
            <a:off x="0" y="36004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90" name="Rectangle 18"/>
          <p:cNvSpPr/>
          <p:nvPr/>
        </p:nvSpPr>
        <p:spPr>
          <a:xfrm>
            <a:off x="0" y="42576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39691" name="Rectangle 19"/>
          <p:cNvSpPr/>
          <p:nvPr/>
        </p:nvSpPr>
        <p:spPr>
          <a:xfrm>
            <a:off x="0" y="51435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9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9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9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9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9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9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9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9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9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9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975"/>
            <a:ext cx="9144000" cy="1143000"/>
          </a:xfrm>
          <a:ln/>
        </p:spPr>
        <p:txBody>
          <a:bodyPr vert="horz" wrap="square" lIns="91440" tIns="45720" rIns="91440" bIns="45720" anchor="ctr"/>
          <a:p>
            <a:r>
              <a:rPr b="1">
                <a:solidFill>
                  <a:srgbClr val="FF0000"/>
                </a:solidFill>
              </a:rPr>
              <a:t>z-Transforms of some basic functions</a:t>
            </a:r>
            <a:endParaRPr lang="en-IN" altLang="x-none" b="1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3"/>
            <a:ext cx="8642350" cy="5329237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Result 1</a:t>
            </a:r>
            <a:endParaRPr b="1">
              <a:solidFill>
                <a:srgbClr val="0070C0"/>
              </a:solidFill>
            </a:endParaRPr>
          </a:p>
          <a:p>
            <a:pPr marL="0" indent="0">
              <a:buNone/>
            </a:pPr>
          </a:p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Proof</a:t>
            </a:r>
            <a:endParaRPr b="1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N" altLang="x-none"/>
          </a:p>
        </p:txBody>
      </p:sp>
      <p:sp>
        <p:nvSpPr>
          <p:cNvPr id="181278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81249" name="Object 181248"/>
          <p:cNvGraphicFramePr>
            <a:graphicFrameLocks noChangeAspect="1"/>
          </p:cNvGraphicFramePr>
          <p:nvPr/>
        </p:nvGraphicFramePr>
        <p:xfrm>
          <a:off x="4067175" y="1844675"/>
          <a:ext cx="1050925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1" imgW="698500" imgH="203200" progId="Equation.3">
                  <p:embed/>
                </p:oleObj>
              </mc:Choice>
              <mc:Fallback>
                <p:oleObj name="" r:id="rId1" imgW="698500" imgH="203200" progId="Equation.3">
                  <p:embed/>
                  <p:pic>
                    <p:nvPicPr>
                      <p:cNvPr id="0" name="Picture 313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67175" y="1844675"/>
                        <a:ext cx="1050925" cy="303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79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81251" name="Object 181250"/>
          <p:cNvGraphicFramePr>
            <a:graphicFrameLocks noChangeAspect="1"/>
          </p:cNvGraphicFramePr>
          <p:nvPr/>
        </p:nvGraphicFramePr>
        <p:xfrm>
          <a:off x="3635375" y="2924175"/>
          <a:ext cx="18319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3" imgW="1218565" imgH="381000" progId="Equation.3">
                  <p:embed/>
                </p:oleObj>
              </mc:Choice>
              <mc:Fallback>
                <p:oleObj name="" r:id="rId3" imgW="1218565" imgH="381000" progId="Equation.3">
                  <p:embed/>
                  <p:pic>
                    <p:nvPicPr>
                      <p:cNvPr id="0" name="Picture 313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5375" y="2924175"/>
                        <a:ext cx="1831975" cy="573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80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81255" name="Object 181254"/>
          <p:cNvGraphicFramePr>
            <a:graphicFrameLocks noChangeAspect="1"/>
          </p:cNvGraphicFramePr>
          <p:nvPr/>
        </p:nvGraphicFramePr>
        <p:xfrm>
          <a:off x="3419475" y="3838575"/>
          <a:ext cx="23050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5" imgW="1536700" imgH="431800" progId="Equation.3">
                  <p:embed/>
                </p:oleObj>
              </mc:Choice>
              <mc:Fallback>
                <p:oleObj name="" r:id="rId5" imgW="1536700" imgH="431800" progId="Equation.3">
                  <p:embed/>
                  <p:pic>
                    <p:nvPicPr>
                      <p:cNvPr id="0" name="Picture 31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19475" y="3838575"/>
                        <a:ext cx="2305050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335338" y="458152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7" imgW="1016000" imgH="203200" progId="Equation.3">
                  <p:embed/>
                </p:oleObj>
              </mc:Choice>
              <mc:Fallback>
                <p:oleObj name="" r:id="rId7" imgW="1016000" imgH="203200" progId="Equation.3">
                  <p:embed/>
                  <p:pic>
                    <p:nvPicPr>
                      <p:cNvPr id="0" name="Picture 312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35338" y="4581525"/>
                        <a:ext cx="15240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81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1282" name="Rectangle 9"/>
          <p:cNvSpPr/>
          <p:nvPr/>
        </p:nvSpPr>
        <p:spPr>
          <a:xfrm>
            <a:off x="0" y="8858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1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1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 4"/>
          <p:cNvSpPr/>
          <p:nvPr/>
        </p:nvSpPr>
        <p:spPr>
          <a:xfrm>
            <a:off x="142844" y="1714488"/>
            <a:ext cx="157163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Proof :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0188" y="1000125"/>
            <a:ext cx="2286000" cy="66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3" y="2286000"/>
            <a:ext cx="2786062" cy="857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3" y="2214563"/>
            <a:ext cx="2825750" cy="10715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625" y="3071813"/>
            <a:ext cx="1189038" cy="676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8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063" y="3714750"/>
            <a:ext cx="1389062" cy="604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9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4286250"/>
            <a:ext cx="2857500" cy="604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0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3188" y="5000625"/>
            <a:ext cx="2684462" cy="528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Rectangle 12"/>
          <p:cNvSpPr/>
          <p:nvPr/>
        </p:nvSpPr>
        <p:spPr>
          <a:xfrm>
            <a:off x="357188" y="357188"/>
            <a:ext cx="4259262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200" b="1">
                <a:solidFill>
                  <a:srgbClr val="0070C0"/>
                </a:solidFill>
                <a:latin typeface="Calibri" panose="020F0502020204030204" pitchFamily="34" charset="0"/>
              </a:rPr>
              <a:t>Result 2</a:t>
            </a:r>
            <a:endParaRPr sz="3200" b="1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29063" y="857250"/>
            <a:ext cx="4283075" cy="9540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800" err="1">
                <a:latin typeface="Calibri" panose="020F0502020204030204" pitchFamily="34" charset="0"/>
              </a:rPr>
              <a:t>Where u(n</a:t>
            </a:r>
            <a:r>
              <a:rPr sz="2800">
                <a:latin typeface="Calibri" panose="020F0502020204030204" pitchFamily="34" charset="0"/>
              </a:rPr>
              <a:t>) is an unit step sequence</a:t>
            </a:r>
            <a:endParaRPr sz="280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3125" y="5072063"/>
            <a:ext cx="642938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>
                <a:latin typeface="Calibri" panose="020F0502020204030204" pitchFamily="34" charset="0"/>
              </a:rPr>
              <a:t> Z[1]</a:t>
            </a:r>
            <a:endParaRPr>
              <a:latin typeface="Calibri" panose="020F0502020204030204" pitchFamily="34" charset="0"/>
            </a:endParaRPr>
          </a:p>
        </p:txBody>
      </p:sp>
      <p:graphicFrame>
        <p:nvGraphicFramePr>
          <p:cNvPr id="241666" name="Object 241665"/>
          <p:cNvGraphicFramePr>
            <a:graphicFrameLocks noChangeAspect="1"/>
          </p:cNvGraphicFramePr>
          <p:nvPr/>
        </p:nvGraphicFramePr>
        <p:xfrm>
          <a:off x="857250" y="5929313"/>
          <a:ext cx="3767138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8" imgW="2489200" imgH="393700" progId="Equation.3">
                  <p:embed/>
                </p:oleObj>
              </mc:Choice>
              <mc:Fallback>
                <p:oleObj name="" r:id="rId8" imgW="2489200" imgH="393700" progId="Equation.3">
                  <p:embed/>
                  <p:pic>
                    <p:nvPicPr>
                      <p:cNvPr id="0" name="Picture 312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57250" y="5929313"/>
                        <a:ext cx="3767138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1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1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Result 3</a:t>
            </a:r>
            <a:endParaRPr b="1">
              <a:solidFill>
                <a:srgbClr val="0070C0"/>
              </a:solidFill>
            </a:endParaRPr>
          </a:p>
          <a:p>
            <a:pPr marL="0" indent="0">
              <a:buNone/>
            </a:pPr>
          </a:p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Proof</a:t>
            </a:r>
            <a:endParaRPr b="1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N" altLang="x-none"/>
          </a:p>
        </p:txBody>
      </p:sp>
      <p:sp>
        <p:nvSpPr>
          <p:cNvPr id="273415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40641" name="Object 240640"/>
          <p:cNvGraphicFramePr>
            <a:graphicFrameLocks noChangeAspect="1"/>
          </p:cNvGraphicFramePr>
          <p:nvPr/>
        </p:nvGraphicFramePr>
        <p:xfrm>
          <a:off x="3108325" y="765175"/>
          <a:ext cx="2998788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name="" r:id="rId1" imgW="1981200" imgH="393700" progId="Equation.3">
                  <p:embed/>
                </p:oleObj>
              </mc:Choice>
              <mc:Fallback>
                <p:oleObj name="" r:id="rId1" imgW="1981200" imgH="393700" progId="Equation.3">
                  <p:embed/>
                  <p:pic>
                    <p:nvPicPr>
                      <p:cNvPr id="0" name="Picture 320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08325" y="765175"/>
                        <a:ext cx="2998788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3416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40643" name="Object 240642"/>
          <p:cNvGraphicFramePr>
            <a:graphicFrameLocks noChangeAspect="1"/>
          </p:cNvGraphicFramePr>
          <p:nvPr/>
        </p:nvGraphicFramePr>
        <p:xfrm>
          <a:off x="3071813" y="2214563"/>
          <a:ext cx="3160712" cy="327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name="" r:id="rId3" imgW="2108200" imgH="2184400" progId="Equation.3">
                  <p:embed/>
                </p:oleObj>
              </mc:Choice>
              <mc:Fallback>
                <p:oleObj name="" r:id="rId3" imgW="2108200" imgH="2184400" progId="Equation.3">
                  <p:embed/>
                  <p:pic>
                    <p:nvPicPr>
                      <p:cNvPr id="0" name="Picture 320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71813" y="2214563"/>
                        <a:ext cx="3160712" cy="3270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0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0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0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0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Result 4</a:t>
            </a:r>
            <a:endParaRPr b="1">
              <a:solidFill>
                <a:srgbClr val="0070C0"/>
              </a:solidFill>
            </a:endParaRPr>
          </a:p>
          <a:p>
            <a:pPr marL="0" indent="0">
              <a:buNone/>
            </a:pPr>
          </a:p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Proof</a:t>
            </a:r>
            <a:endParaRPr b="1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N" altLang="x-none"/>
          </a:p>
        </p:txBody>
      </p:sp>
      <p:sp>
        <p:nvSpPr>
          <p:cNvPr id="240680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40641" name="Object 240640"/>
          <p:cNvGraphicFramePr>
            <a:graphicFrameLocks noChangeAspect="1"/>
          </p:cNvGraphicFramePr>
          <p:nvPr/>
        </p:nvGraphicFramePr>
        <p:xfrm>
          <a:off x="2916238" y="765175"/>
          <a:ext cx="338296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" r:id="rId1" imgW="2235200" imgH="393700" progId="Equation.3">
                  <p:embed/>
                </p:oleObj>
              </mc:Choice>
              <mc:Fallback>
                <p:oleObj name="" r:id="rId1" imgW="2235200" imgH="393700" progId="Equation.3">
                  <p:embed/>
                  <p:pic>
                    <p:nvPicPr>
                      <p:cNvPr id="0" name="Picture 32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16238" y="765175"/>
                        <a:ext cx="338296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0681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40648" name="Object 240647"/>
          <p:cNvGraphicFramePr>
            <a:graphicFrameLocks noChangeAspect="1"/>
          </p:cNvGraphicFramePr>
          <p:nvPr/>
        </p:nvGraphicFramePr>
        <p:xfrm>
          <a:off x="2813050" y="1671638"/>
          <a:ext cx="20367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" name="" r:id="rId3" imgW="1358265" imgH="431800" progId="Equation.3">
                  <p:embed/>
                </p:oleObj>
              </mc:Choice>
              <mc:Fallback>
                <p:oleObj name="" r:id="rId3" imgW="1358265" imgH="431800" progId="Equation.3">
                  <p:embed/>
                  <p:pic>
                    <p:nvPicPr>
                      <p:cNvPr id="0" name="Picture 320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3050" y="1671638"/>
                        <a:ext cx="2036763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47" name="Object 240646"/>
          <p:cNvGraphicFramePr>
            <a:graphicFrameLocks noChangeAspect="1"/>
          </p:cNvGraphicFramePr>
          <p:nvPr/>
        </p:nvGraphicFramePr>
        <p:xfrm>
          <a:off x="2813050" y="2349500"/>
          <a:ext cx="20383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" r:id="rId5" imgW="1358900" imgH="469900" progId="Equation.3">
                  <p:embed/>
                </p:oleObj>
              </mc:Choice>
              <mc:Fallback>
                <p:oleObj name="" r:id="rId5" imgW="1358900" imgH="469900" progId="Equation.3">
                  <p:embed/>
                  <p:pic>
                    <p:nvPicPr>
                      <p:cNvPr id="0" name="Picture 320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3050" y="2349500"/>
                        <a:ext cx="2038350" cy="704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46" name="Object 240645"/>
          <p:cNvGraphicFramePr>
            <a:graphicFrameLocks noChangeAspect="1"/>
          </p:cNvGraphicFramePr>
          <p:nvPr/>
        </p:nvGraphicFramePr>
        <p:xfrm>
          <a:off x="2813050" y="3213100"/>
          <a:ext cx="319881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name="" r:id="rId7" imgW="2133600" imgH="431800" progId="Equation.3">
                  <p:embed/>
                </p:oleObj>
              </mc:Choice>
              <mc:Fallback>
                <p:oleObj name="" r:id="rId7" imgW="2133600" imgH="431800" progId="Equation.3">
                  <p:embed/>
                  <p:pic>
                    <p:nvPicPr>
                      <p:cNvPr id="0" name="Picture 320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13050" y="3213100"/>
                        <a:ext cx="3198813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45" name="Object 240644"/>
          <p:cNvGraphicFramePr>
            <a:graphicFrameLocks noChangeAspect="1"/>
          </p:cNvGraphicFramePr>
          <p:nvPr/>
        </p:nvGraphicFramePr>
        <p:xfrm>
          <a:off x="2813050" y="4005263"/>
          <a:ext cx="28940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" r:id="rId9" imgW="1930400" imgH="393700" progId="Equation.3">
                  <p:embed/>
                </p:oleObj>
              </mc:Choice>
              <mc:Fallback>
                <p:oleObj name="" r:id="rId9" imgW="1930400" imgH="393700" progId="Equation.3">
                  <p:embed/>
                  <p:pic>
                    <p:nvPicPr>
                      <p:cNvPr id="0" name="Picture 320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13050" y="4005263"/>
                        <a:ext cx="2894013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916238" y="4797425"/>
          <a:ext cx="317976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" r:id="rId11" imgW="2120900" imgH="393700" progId="Equation.3">
                  <p:embed/>
                </p:oleObj>
              </mc:Choice>
              <mc:Fallback>
                <p:oleObj name="" r:id="rId11" imgW="2120900" imgH="393700" progId="Equation.3">
                  <p:embed/>
                  <p:pic>
                    <p:nvPicPr>
                      <p:cNvPr id="0" name="Picture 320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16238" y="4797425"/>
                        <a:ext cx="317976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0682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40683" name="Rectangle 10"/>
          <p:cNvSpPr/>
          <p:nvPr/>
        </p:nvSpPr>
        <p:spPr>
          <a:xfrm>
            <a:off x="0" y="8858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40684" name="Rectangle 11"/>
          <p:cNvSpPr/>
          <p:nvPr/>
        </p:nvSpPr>
        <p:spPr>
          <a:xfrm>
            <a:off x="0" y="18097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40685" name="Rectangle 12"/>
          <p:cNvSpPr/>
          <p:nvPr/>
        </p:nvSpPr>
        <p:spPr>
          <a:xfrm>
            <a:off x="0" y="26955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40686" name="Rectangle 13"/>
          <p:cNvSpPr/>
          <p:nvPr/>
        </p:nvSpPr>
        <p:spPr>
          <a:xfrm>
            <a:off x="0" y="35433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0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0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0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0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0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0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0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0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Result 5</a:t>
            </a:r>
            <a:endParaRPr b="1">
              <a:solidFill>
                <a:srgbClr val="0070C0"/>
              </a:solidFill>
            </a:endParaRPr>
          </a:p>
          <a:p>
            <a:pPr marL="0" indent="0">
              <a:buNone/>
            </a:pPr>
          </a:p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Proof</a:t>
            </a:r>
            <a:endParaRPr b="1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N" altLang="x-none"/>
          </a:p>
        </p:txBody>
      </p:sp>
      <p:sp>
        <p:nvSpPr>
          <p:cNvPr id="274439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7444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74441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41668" name="Object 241667"/>
          <p:cNvGraphicFramePr>
            <a:graphicFrameLocks noChangeAspect="1"/>
          </p:cNvGraphicFramePr>
          <p:nvPr/>
        </p:nvGraphicFramePr>
        <p:xfrm>
          <a:off x="2714625" y="785813"/>
          <a:ext cx="157162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" r:id="rId1" imgW="977900" imgH="419100" progId="Equation.3">
                  <p:embed/>
                </p:oleObj>
              </mc:Choice>
              <mc:Fallback>
                <p:oleObj name="" r:id="rId1" imgW="977900" imgH="419100" progId="Equation.3">
                  <p:embed/>
                  <p:pic>
                    <p:nvPicPr>
                      <p:cNvPr id="0" name="Picture 320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14625" y="785813"/>
                        <a:ext cx="1571625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4442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41670" name="Object 241669"/>
          <p:cNvGraphicFramePr>
            <a:graphicFrameLocks noChangeAspect="1"/>
          </p:cNvGraphicFramePr>
          <p:nvPr/>
        </p:nvGraphicFramePr>
        <p:xfrm>
          <a:off x="2500313" y="2214563"/>
          <a:ext cx="4548187" cy="323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" name="" r:id="rId3" imgW="3035300" imgH="2159000" progId="Equation.3">
                  <p:embed/>
                </p:oleObj>
              </mc:Choice>
              <mc:Fallback>
                <p:oleObj name="" r:id="rId3" imgW="3035300" imgH="2159000" progId="Equation.3">
                  <p:embed/>
                  <p:pic>
                    <p:nvPicPr>
                      <p:cNvPr id="0" name="Picture 32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0313" y="2214563"/>
                        <a:ext cx="4548187" cy="3232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1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1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1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1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Result 6</a:t>
            </a:r>
            <a:endParaRPr b="1">
              <a:solidFill>
                <a:srgbClr val="0070C0"/>
              </a:solidFill>
            </a:endParaRPr>
          </a:p>
          <a:p>
            <a:pPr marL="0" indent="0">
              <a:buNone/>
            </a:pPr>
          </a:p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Proof</a:t>
            </a:r>
            <a:endParaRPr b="1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N" altLang="x-none"/>
          </a:p>
        </p:txBody>
      </p:sp>
      <p:sp>
        <p:nvSpPr>
          <p:cNvPr id="246824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46825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46826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41668" name="Object 241667"/>
          <p:cNvGraphicFramePr>
            <a:graphicFrameLocks noChangeAspect="1"/>
          </p:cNvGraphicFramePr>
          <p:nvPr/>
        </p:nvGraphicFramePr>
        <p:xfrm>
          <a:off x="3708400" y="765175"/>
          <a:ext cx="167322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" r:id="rId1" imgW="1117600" imgH="419100" progId="Equation.3">
                  <p:embed/>
                </p:oleObj>
              </mc:Choice>
              <mc:Fallback>
                <p:oleObj name="" r:id="rId1" imgW="1117600" imgH="419100" progId="Equation.3">
                  <p:embed/>
                  <p:pic>
                    <p:nvPicPr>
                      <p:cNvPr id="0" name="Picture 32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08400" y="765175"/>
                        <a:ext cx="1673225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27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46792" name="Object 246791"/>
          <p:cNvGraphicFramePr>
            <a:graphicFrameLocks noChangeAspect="1"/>
          </p:cNvGraphicFramePr>
          <p:nvPr/>
        </p:nvGraphicFramePr>
        <p:xfrm>
          <a:off x="1482725" y="1608138"/>
          <a:ext cx="35607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" r:id="rId3" imgW="2374900" imgH="393700" progId="Equation.3">
                  <p:embed/>
                </p:oleObj>
              </mc:Choice>
              <mc:Fallback>
                <p:oleObj name="" r:id="rId3" imgW="2374900" imgH="393700" progId="Equation.3">
                  <p:embed/>
                  <p:pic>
                    <p:nvPicPr>
                      <p:cNvPr id="0" name="Picture 32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2725" y="1608138"/>
                        <a:ext cx="3560763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91" name="Object 246790"/>
          <p:cNvGraphicFramePr>
            <a:graphicFrameLocks noChangeAspect="1"/>
          </p:cNvGraphicFramePr>
          <p:nvPr/>
        </p:nvGraphicFramePr>
        <p:xfrm>
          <a:off x="1482725" y="2455863"/>
          <a:ext cx="37131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" name="" r:id="rId5" imgW="2476500" imgH="393700" progId="Equation.3">
                  <p:embed/>
                </p:oleObj>
              </mc:Choice>
              <mc:Fallback>
                <p:oleObj name="" r:id="rId5" imgW="2476500" imgH="393700" progId="Equation.3">
                  <p:embed/>
                  <p:pic>
                    <p:nvPicPr>
                      <p:cNvPr id="0" name="Picture 32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82725" y="2455863"/>
                        <a:ext cx="3713163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90" name="Object 246789"/>
          <p:cNvGraphicFramePr>
            <a:graphicFrameLocks noChangeAspect="1"/>
          </p:cNvGraphicFramePr>
          <p:nvPr/>
        </p:nvGraphicFramePr>
        <p:xfrm>
          <a:off x="1482725" y="3303588"/>
          <a:ext cx="61134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" name="" r:id="rId7" imgW="4076700" imgH="431800" progId="Equation.3">
                  <p:embed/>
                </p:oleObj>
              </mc:Choice>
              <mc:Fallback>
                <p:oleObj name="" r:id="rId7" imgW="4076700" imgH="431800" progId="Equation.3">
                  <p:embed/>
                  <p:pic>
                    <p:nvPicPr>
                      <p:cNvPr id="0" name="Picture 32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82725" y="3303588"/>
                        <a:ext cx="6113463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89" name="Object 246788"/>
          <p:cNvGraphicFramePr>
            <a:graphicFrameLocks noChangeAspect="1"/>
          </p:cNvGraphicFramePr>
          <p:nvPr/>
        </p:nvGraphicFramePr>
        <p:xfrm>
          <a:off x="1482725" y="4189413"/>
          <a:ext cx="413226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" name="" r:id="rId9" imgW="2755900" imgH="457200" progId="Equation.3">
                  <p:embed/>
                </p:oleObj>
              </mc:Choice>
              <mc:Fallback>
                <p:oleObj name="" r:id="rId9" imgW="2755900" imgH="457200" progId="Equation.3">
                  <p:embed/>
                  <p:pic>
                    <p:nvPicPr>
                      <p:cNvPr id="0" name="Picture 32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82725" y="4189413"/>
                        <a:ext cx="4132263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88" name="Object 246787"/>
          <p:cNvGraphicFramePr>
            <a:graphicFrameLocks noChangeAspect="1"/>
          </p:cNvGraphicFramePr>
          <p:nvPr/>
        </p:nvGraphicFramePr>
        <p:xfrm>
          <a:off x="1482725" y="5103813"/>
          <a:ext cx="31988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" name="" r:id="rId11" imgW="2133600" imgH="419100" progId="Equation.3">
                  <p:embed/>
                </p:oleObj>
              </mc:Choice>
              <mc:Fallback>
                <p:oleObj name="" r:id="rId11" imgW="2133600" imgH="419100" progId="Equation.3">
                  <p:embed/>
                  <p:pic>
                    <p:nvPicPr>
                      <p:cNvPr id="0" name="Picture 322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82725" y="5103813"/>
                        <a:ext cx="3198813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28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46829" name="Rectangle 10"/>
          <p:cNvSpPr/>
          <p:nvPr/>
        </p:nvSpPr>
        <p:spPr>
          <a:xfrm>
            <a:off x="0" y="8477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46830" name="Rectangle 11"/>
          <p:cNvSpPr/>
          <p:nvPr/>
        </p:nvSpPr>
        <p:spPr>
          <a:xfrm>
            <a:off x="0" y="1643063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46831" name="Rectangle 12"/>
          <p:cNvSpPr/>
          <p:nvPr/>
        </p:nvSpPr>
        <p:spPr>
          <a:xfrm>
            <a:off x="0" y="25812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46832" name="Rectangle 13"/>
          <p:cNvSpPr/>
          <p:nvPr/>
        </p:nvSpPr>
        <p:spPr>
          <a:xfrm>
            <a:off x="0" y="34956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1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1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6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6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6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6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6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6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6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6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Result 7</a:t>
            </a:r>
            <a:endParaRPr b="1">
              <a:solidFill>
                <a:srgbClr val="0070C0"/>
              </a:solidFill>
            </a:endParaRPr>
          </a:p>
          <a:p>
            <a:pPr marL="0" indent="0">
              <a:buNone/>
            </a:pPr>
          </a:p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Proof</a:t>
            </a:r>
            <a:endParaRPr b="1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N" altLang="x-none"/>
          </a:p>
        </p:txBody>
      </p:sp>
      <p:sp>
        <p:nvSpPr>
          <p:cNvPr id="276487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76488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76489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41668" name="Object 241667"/>
          <p:cNvGraphicFramePr>
            <a:graphicFrameLocks noChangeAspect="1"/>
          </p:cNvGraphicFramePr>
          <p:nvPr/>
        </p:nvGraphicFramePr>
        <p:xfrm>
          <a:off x="3914775" y="785813"/>
          <a:ext cx="155892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" name="" r:id="rId1" imgW="1040765" imgH="419100" progId="Equation.3">
                  <p:embed/>
                </p:oleObj>
              </mc:Choice>
              <mc:Fallback>
                <p:oleObj name="" r:id="rId1" imgW="1040765" imgH="419100" progId="Equation.3">
                  <p:embed/>
                  <p:pic>
                    <p:nvPicPr>
                      <p:cNvPr id="0" name="Picture 32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14775" y="785813"/>
                        <a:ext cx="1558925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490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41670" name="Object 241669"/>
          <p:cNvGraphicFramePr>
            <a:graphicFrameLocks noChangeAspect="1"/>
          </p:cNvGraphicFramePr>
          <p:nvPr/>
        </p:nvGraphicFramePr>
        <p:xfrm>
          <a:off x="2322513" y="2195513"/>
          <a:ext cx="4795837" cy="330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4" name="" r:id="rId3" imgW="3200400" imgH="2209800" progId="Equation.3">
                  <p:embed/>
                </p:oleObj>
              </mc:Choice>
              <mc:Fallback>
                <p:oleObj name="" r:id="rId3" imgW="3200400" imgH="2209800" progId="Equation.3">
                  <p:embed/>
                  <p:pic>
                    <p:nvPicPr>
                      <p:cNvPr id="0" name="Picture 32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513" y="2195513"/>
                        <a:ext cx="4795837" cy="3308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charRg st="1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1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1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1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1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285750" y="285750"/>
            <a:ext cx="6215063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200" b="1">
                <a:solidFill>
                  <a:srgbClr val="0070C0"/>
                </a:solidFill>
                <a:latin typeface="Calibri" panose="020F0502020204030204" pitchFamily="34" charset="0"/>
              </a:rPr>
              <a:t>Result 8</a:t>
            </a:r>
            <a:endParaRPr sz="3200" b="1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260098" name="Object 260097"/>
          <p:cNvGraphicFramePr>
            <a:graphicFrameLocks noChangeAspect="1"/>
          </p:cNvGraphicFramePr>
          <p:nvPr/>
        </p:nvGraphicFramePr>
        <p:xfrm>
          <a:off x="3643313" y="1928813"/>
          <a:ext cx="3929062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" name="" r:id="rId1" imgW="1511300" imgH="1574800" progId="Equation.3">
                  <p:embed/>
                </p:oleObj>
              </mc:Choice>
              <mc:Fallback>
                <p:oleObj name="" r:id="rId1" imgW="1511300" imgH="1574800" progId="Equation.3">
                  <p:embed/>
                  <p:pic>
                    <p:nvPicPr>
                      <p:cNvPr id="0" name="Picture 321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43313" y="1928813"/>
                        <a:ext cx="3929062" cy="2714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928813" y="571500"/>
            <a:ext cx="4929187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>
                <a:latin typeface="Calibri" panose="020F0502020204030204" pitchFamily="34" charset="0"/>
              </a:rPr>
              <a:t> </a:t>
            </a:r>
            <a:r>
              <a:rPr sz="3200" err="1">
                <a:latin typeface="Calibri" panose="020F0502020204030204" pitchFamily="34" charset="0"/>
              </a:rPr>
              <a:t>Z{n(n</a:t>
            </a:r>
            <a:r>
              <a:rPr sz="3200">
                <a:latin typeface="Calibri" panose="020F0502020204030204" pitchFamily="34" charset="0"/>
              </a:rPr>
              <a:t> – 1)}  </a:t>
            </a:r>
            <a:endParaRPr lang="en-IN" altLang="x-none" sz="3200"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0" y="2000250"/>
            <a:ext cx="4572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err="1">
                <a:latin typeface="Calibri" panose="020F0502020204030204" pitchFamily="34" charset="0"/>
              </a:rPr>
              <a:t>Z{n(n</a:t>
            </a:r>
            <a:r>
              <a:rPr>
                <a:latin typeface="Calibri" panose="020F0502020204030204" pitchFamily="34" charset="0"/>
              </a:rPr>
              <a:t> – 1)} =  </a:t>
            </a:r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77509" name="Object 277508"/>
          <p:cNvGraphicFramePr>
            <a:graphicFrameLocks noChangeAspect="1"/>
          </p:cNvGraphicFramePr>
          <p:nvPr/>
        </p:nvGraphicFramePr>
        <p:xfrm>
          <a:off x="4000500" y="571500"/>
          <a:ext cx="1420813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" name="" r:id="rId3" imgW="622300" imgH="419100" progId="Equation.3">
                  <p:embed/>
                </p:oleObj>
              </mc:Choice>
              <mc:Fallback>
                <p:oleObj name="" r:id="rId3" imgW="622300" imgH="419100" progId="Equation.3">
                  <p:embed/>
                  <p:pic>
                    <p:nvPicPr>
                      <p:cNvPr id="0" name="Picture 32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500" y="571500"/>
                        <a:ext cx="1420813" cy="720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428625" y="1643063"/>
            <a:ext cx="2143125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200" b="1">
                <a:solidFill>
                  <a:srgbClr val="0070C0"/>
                </a:solidFill>
                <a:latin typeface="Calibri" panose="020F0502020204030204" pitchFamily="34" charset="0"/>
              </a:rPr>
              <a:t>Proof :</a:t>
            </a:r>
            <a:endParaRPr sz="3200" b="1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0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0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457200" y="53975"/>
            <a:ext cx="8229600" cy="1143000"/>
          </a:xfrm>
          <a:ln/>
        </p:spPr>
        <p:txBody>
          <a:bodyPr vert="horz" wrap="square" lIns="91440" tIns="45720" rIns="91440" bIns="45720" anchor="ctr"/>
          <a:p>
            <a:r>
              <a:rPr b="1">
                <a:solidFill>
                  <a:srgbClr val="FF0000"/>
                </a:solidFill>
              </a:rPr>
              <a:t>Introduction</a:t>
            </a:r>
            <a:endParaRPr lang="en-IN" altLang="x-none" b="1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3"/>
            <a:ext cx="8642350" cy="5400675"/>
          </a:xfrm>
          <a:ln/>
        </p:spPr>
        <p:txBody>
          <a:bodyPr vert="horz" wrap="square" lIns="91440" tIns="45720" rIns="91440" bIns="45720" anchor="t"/>
          <a:p>
            <a:pPr marL="0" indent="0" algn="just"/>
            <a:r>
              <a:t>The Z-Transform plays an important role in the communication engineering.</a:t>
            </a:r>
          </a:p>
          <a:p>
            <a:pPr marL="0" indent="0" algn="just"/>
            <a:r>
              <a:t>In communication engineering there are two basic types of signals are encountered. </a:t>
            </a:r>
          </a:p>
          <a:p>
            <a:pPr marL="0" indent="0" algn="just"/>
            <a:r>
              <a:t> They are continuous time signal and discrete time signals.  </a:t>
            </a:r>
          </a:p>
          <a:p>
            <a:pPr marL="0" indent="0" algn="just"/>
            <a:r>
              <a:rPr err="1"/>
              <a:t>The continuous time signals are defined by the independent variable time and are denoted by a function f(t</a:t>
            </a:r>
            <a:r>
              <a:t>)..</a:t>
            </a:r>
            <a:endParaRPr lang="en-IN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>
                                            <p:txEl>
                                              <p:charRg st="0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charRg st="0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74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charRg st="74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charRg st="74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58" end="2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charRg st="158" end="2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charRg st="158" end="2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20" end="3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3">
                                            <p:txEl>
                                              <p:charRg st="220" end="3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charRg st="220" end="3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485744" y="270161"/>
            <a:ext cx="171451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 9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24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294" y="1754183"/>
            <a:ext cx="157163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PROOF:</a:t>
            </a:r>
            <a:endParaRPr kumimoji="0" lang="en-US" sz="2400" b="1" i="0" u="none" strike="noStrike" kern="1200" cap="none" spc="0" normalizeH="0" baseline="0" noProof="0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38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313" y="981075"/>
            <a:ext cx="3519487" cy="492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538" y="981075"/>
            <a:ext cx="3916362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63" y="1811338"/>
            <a:ext cx="3779837" cy="704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9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25" y="2387600"/>
            <a:ext cx="1943100" cy="534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0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0" y="2335213"/>
            <a:ext cx="3960813" cy="728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1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188" y="3205163"/>
            <a:ext cx="3384550" cy="588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2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13" y="3860800"/>
            <a:ext cx="4103687" cy="650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3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5150" y="4391025"/>
            <a:ext cx="2449513" cy="708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4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2275" y="5099050"/>
            <a:ext cx="3024188" cy="592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5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313" y="5846763"/>
            <a:ext cx="4679950" cy="596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6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0063" y="3151188"/>
            <a:ext cx="3168650" cy="347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7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7900" y="3573463"/>
            <a:ext cx="4176713" cy="671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8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6463" y="4437063"/>
            <a:ext cx="4176712" cy="527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.000000"/>
                                          </p:val>
                                        </p:tav>
                                        <p:tav tm="69900">
                                          <p:val>
                                            <p:fltVal val="45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.000000"/>
                                          </p:val>
                                        </p:tav>
                                        <p:tav tm="69900">
                                          <p:val>
                                            <p:fltVal val="45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1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0" dur="1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5" dur="1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0" dur="1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5" dur="1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0" dur="1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1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88" y="285750"/>
            <a:ext cx="8640762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Result 10</a:t>
            </a:r>
            <a:endParaRPr b="1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t>Find the Z – transform of the sequences </a:t>
            </a:r>
          </a:p>
          <a:p>
            <a:pPr marL="0" indent="0" algn="ctr">
              <a:buNone/>
            </a:pPr>
            <a:r>
              <a:t>f</a:t>
            </a:r>
            <a:r>
              <a:rPr baseline="-25000"/>
              <a:t>n</a:t>
            </a:r>
            <a:r>
              <a:rPr err="1"/>
              <a:t> = (n + 1)(n + 2) and g</a:t>
            </a:r>
            <a:r>
              <a:rPr baseline="-25000" err="1"/>
              <a:t>n</a:t>
            </a:r>
            <a:r>
              <a:rPr err="1"/>
              <a:t> = n(n</a:t>
            </a:r>
            <a:r>
              <a:t> – 1)</a:t>
            </a:r>
          </a:p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Proof   </a:t>
            </a:r>
            <a:r>
              <a:rPr lang="pt-BR" altLang="x-none" dirty="0"/>
              <a:t>z{f(n)} = z{(n + 1)(n + 2)}</a:t>
            </a:r>
            <a:endParaRPr lang="en-IN" altLang="x-none"/>
          </a:p>
          <a:p>
            <a:pPr marL="0" indent="0">
              <a:buNone/>
            </a:pPr>
            <a:r>
              <a:rPr lang="pt-BR" altLang="x-none" dirty="0"/>
              <a:t>                         = z{n</a:t>
            </a:r>
            <a:r>
              <a:rPr lang="pt-BR" altLang="x-none" baseline="30000" dirty="0"/>
              <a:t>2</a:t>
            </a:r>
            <a:r>
              <a:rPr lang="pt-BR" altLang="x-none" dirty="0"/>
              <a:t> + 3n + 2}</a:t>
            </a:r>
            <a:endParaRPr lang="en-IN" altLang="x-none"/>
          </a:p>
          <a:p>
            <a:pPr marL="0" indent="0">
              <a:buNone/>
            </a:pPr>
            <a:r>
              <a:rPr lang="pt-BR" altLang="x-none" dirty="0"/>
              <a:t>                         </a:t>
            </a:r>
            <a:r>
              <a:t>= z{n</a:t>
            </a:r>
            <a:r>
              <a:rPr baseline="30000"/>
              <a:t>2</a:t>
            </a:r>
            <a:r>
              <a:rPr lang="en-IN" altLang="x-none"/>
              <a:t>} + 3z{n} + z(2)</a:t>
            </a:r>
            <a:endParaRPr lang="en-IN" altLang="x-none"/>
          </a:p>
          <a:p>
            <a:pPr marL="0" indent="0">
              <a:buNone/>
            </a:pPr>
            <a:r>
              <a:rPr lang="en-IN" altLang="x-none"/>
              <a:t>                         </a:t>
            </a:r>
            <a:endParaRPr lang="en-IN" altLang="x-none"/>
          </a:p>
          <a:p>
            <a:pPr marL="0" indent="0">
              <a:buNone/>
            </a:pPr>
            <a:r>
              <a:rPr lang="en-IN" altLang="x-none"/>
              <a:t> </a:t>
            </a:r>
            <a:endParaRPr lang="en-IN" altLang="x-none"/>
          </a:p>
          <a:p>
            <a:pPr marL="0" indent="0">
              <a:buNone/>
            </a:pPr>
            <a:r>
              <a:t> </a:t>
            </a:r>
            <a:endParaRPr lang="en-IN" altLang="x-none"/>
          </a:p>
        </p:txBody>
      </p:sp>
      <p:sp>
        <p:nvSpPr>
          <p:cNvPr id="245788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45789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45790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45791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45792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45766" name="Object 245765"/>
          <p:cNvGraphicFramePr>
            <a:graphicFrameLocks noChangeAspect="1"/>
          </p:cNvGraphicFramePr>
          <p:nvPr/>
        </p:nvGraphicFramePr>
        <p:xfrm>
          <a:off x="2627313" y="3736975"/>
          <a:ext cx="24574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" name="" r:id="rId1" imgW="1638300" imgH="419100" progId="Equation.3">
                  <p:embed/>
                </p:oleObj>
              </mc:Choice>
              <mc:Fallback>
                <p:oleObj name="" r:id="rId1" imgW="1638300" imgH="419100" progId="Equation.3">
                  <p:embed/>
                  <p:pic>
                    <p:nvPicPr>
                      <p:cNvPr id="0" name="Picture 322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27313" y="3736975"/>
                        <a:ext cx="245745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65" name="Object 245764"/>
          <p:cNvGraphicFramePr>
            <a:graphicFrameLocks noChangeAspect="1"/>
          </p:cNvGraphicFramePr>
          <p:nvPr/>
        </p:nvGraphicFramePr>
        <p:xfrm>
          <a:off x="2627313" y="4508500"/>
          <a:ext cx="2951162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" name="" r:id="rId3" imgW="1968500" imgH="444500" progId="Equation.3">
                  <p:embed/>
                </p:oleObj>
              </mc:Choice>
              <mc:Fallback>
                <p:oleObj name="" r:id="rId3" imgW="1968500" imgH="444500" progId="Equation.3">
                  <p:embed/>
                  <p:pic>
                    <p:nvPicPr>
                      <p:cNvPr id="0" name="Picture 32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7313" y="4508500"/>
                        <a:ext cx="2951162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64" name="Object 245763"/>
          <p:cNvGraphicFramePr>
            <a:graphicFrameLocks noChangeAspect="1"/>
          </p:cNvGraphicFramePr>
          <p:nvPr/>
        </p:nvGraphicFramePr>
        <p:xfrm>
          <a:off x="2663825" y="5219700"/>
          <a:ext cx="32448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" name="" r:id="rId5" imgW="2171700" imgH="444500" progId="Equation.3">
                  <p:embed/>
                </p:oleObj>
              </mc:Choice>
              <mc:Fallback>
                <p:oleObj name="" r:id="rId5" imgW="2171700" imgH="444500" progId="Equation.3">
                  <p:embed/>
                  <p:pic>
                    <p:nvPicPr>
                      <p:cNvPr id="0" name="Picture 32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3825" y="5219700"/>
                        <a:ext cx="324485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63" name="Object 245762"/>
          <p:cNvGraphicFramePr>
            <a:graphicFrameLocks noChangeAspect="1"/>
          </p:cNvGraphicFramePr>
          <p:nvPr/>
        </p:nvGraphicFramePr>
        <p:xfrm>
          <a:off x="2627313" y="5876925"/>
          <a:ext cx="9525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" name="" r:id="rId7" imgW="635000" imgH="444500" progId="Equation.3">
                  <p:embed/>
                </p:oleObj>
              </mc:Choice>
              <mc:Fallback>
                <p:oleObj name="" r:id="rId7" imgW="635000" imgH="444500" progId="Equation.3">
                  <p:embed/>
                  <p:pic>
                    <p:nvPicPr>
                      <p:cNvPr id="0" name="Picture 322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27313" y="5876925"/>
                        <a:ext cx="952500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93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45794" name="Rectangle 8"/>
          <p:cNvSpPr/>
          <p:nvPr/>
        </p:nvSpPr>
        <p:spPr>
          <a:xfrm>
            <a:off x="0" y="9620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45795" name="Rectangle 9"/>
          <p:cNvSpPr/>
          <p:nvPr/>
        </p:nvSpPr>
        <p:spPr>
          <a:xfrm>
            <a:off x="0" y="19526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45796" name="Rectangle 10"/>
          <p:cNvSpPr/>
          <p:nvPr/>
        </p:nvSpPr>
        <p:spPr>
          <a:xfrm>
            <a:off x="0" y="2943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0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10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10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51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charRg st="51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charRg st="51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89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charRg st="89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charRg st="89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89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charRg st="89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charRg st="89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25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charRg st="125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charRg st="125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67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charRg st="167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charRg st="167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5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5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5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5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264275"/>
          </a:xfrm>
          <a:ln/>
        </p:spPr>
        <p:txBody>
          <a:bodyPr vert="horz" wrap="square" lIns="91440" tIns="45720" rIns="91440" bIns="45720" anchor="t"/>
          <a:p>
            <a:pPr>
              <a:buNone/>
            </a:pPr>
            <a:r>
              <a:rPr err="1"/>
              <a:t>		 Z{g(n)} = Z{n(n</a:t>
            </a:r>
            <a:r>
              <a:rPr lang="en-IN" altLang="x-none"/>
              <a:t> – 1)}</a:t>
            </a:r>
            <a:endParaRPr lang="en-IN" altLang="x-none"/>
          </a:p>
          <a:p>
            <a:pPr>
              <a:buNone/>
            </a:pPr>
            <a:r>
              <a:t>                        = Z{n</a:t>
            </a:r>
            <a:r>
              <a:rPr baseline="30000"/>
              <a:t>2</a:t>
            </a:r>
            <a:r>
              <a:rPr lang="en-IN" altLang="x-none"/>
              <a:t> – n}</a:t>
            </a:r>
            <a:endParaRPr lang="en-IN" altLang="x-none"/>
          </a:p>
          <a:p>
            <a:pPr>
              <a:buNone/>
            </a:pPr>
            <a:r>
              <a:t>                        = Z{n</a:t>
            </a:r>
            <a:r>
              <a:rPr baseline="30000"/>
              <a:t>2</a:t>
            </a:r>
            <a:r>
              <a:rPr err="1"/>
              <a:t>} – Z{n</a:t>
            </a:r>
            <a:r>
              <a:t>}</a:t>
            </a:r>
            <a:endParaRPr lang="en-IN" altLang="x-none"/>
          </a:p>
        </p:txBody>
      </p:sp>
      <p:sp>
        <p:nvSpPr>
          <p:cNvPr id="247830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47813" name="Object 247812"/>
          <p:cNvGraphicFramePr>
            <a:graphicFrameLocks noChangeAspect="1"/>
          </p:cNvGraphicFramePr>
          <p:nvPr/>
        </p:nvGraphicFramePr>
        <p:xfrm>
          <a:off x="2614613" y="2105025"/>
          <a:ext cx="18859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" name="" r:id="rId1" imgW="1257300" imgH="419100" progId="Equation.3">
                  <p:embed/>
                </p:oleObj>
              </mc:Choice>
              <mc:Fallback>
                <p:oleObj name="" r:id="rId1" imgW="1257300" imgH="419100" progId="Equation.3">
                  <p:embed/>
                  <p:pic>
                    <p:nvPicPr>
                      <p:cNvPr id="0" name="Picture 32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14613" y="2105025"/>
                        <a:ext cx="188595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12" name="Object 247811"/>
          <p:cNvGraphicFramePr>
            <a:graphicFrameLocks noChangeAspect="1"/>
          </p:cNvGraphicFramePr>
          <p:nvPr/>
        </p:nvGraphicFramePr>
        <p:xfrm>
          <a:off x="2614613" y="2781300"/>
          <a:ext cx="1731962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" name="" r:id="rId3" imgW="1155065" imgH="444500" progId="Equation.3">
                  <p:embed/>
                </p:oleObj>
              </mc:Choice>
              <mc:Fallback>
                <p:oleObj name="" r:id="rId3" imgW="1155065" imgH="444500" progId="Equation.3">
                  <p:embed/>
                  <p:pic>
                    <p:nvPicPr>
                      <p:cNvPr id="0" name="Picture 323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4613" y="2781300"/>
                        <a:ext cx="1731962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11" name="Object 247810"/>
          <p:cNvGraphicFramePr>
            <a:graphicFrameLocks noChangeAspect="1"/>
          </p:cNvGraphicFramePr>
          <p:nvPr/>
        </p:nvGraphicFramePr>
        <p:xfrm>
          <a:off x="2614613" y="3429000"/>
          <a:ext cx="9525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" name="" r:id="rId5" imgW="635000" imgH="419100" progId="Equation.3">
                  <p:embed/>
                </p:oleObj>
              </mc:Choice>
              <mc:Fallback>
                <p:oleObj name="" r:id="rId5" imgW="635000" imgH="419100" progId="Equation.3">
                  <p:embed/>
                  <p:pic>
                    <p:nvPicPr>
                      <p:cNvPr id="0" name="Picture 32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4613" y="3429000"/>
                        <a:ext cx="95250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831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47832" name="Rectangle 7"/>
          <p:cNvSpPr/>
          <p:nvPr/>
        </p:nvSpPr>
        <p:spPr>
          <a:xfrm>
            <a:off x="0" y="9715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47833" name="Rectangle 8"/>
          <p:cNvSpPr/>
          <p:nvPr/>
        </p:nvSpPr>
        <p:spPr>
          <a:xfrm>
            <a:off x="0" y="19716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5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25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25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5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charRg st="25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charRg st="25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1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charRg st="61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charRg st="61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7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7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7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7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313" y="0"/>
            <a:ext cx="8640762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sz="2400" b="1">
                <a:solidFill>
                  <a:srgbClr val="0070C0"/>
                </a:solidFill>
              </a:rPr>
              <a:t>Result 11:</a:t>
            </a:r>
            <a:r>
              <a:rPr b="1">
                <a:solidFill>
                  <a:srgbClr val="0070C0"/>
                </a:solidFill>
              </a:rPr>
              <a:t> </a:t>
            </a:r>
            <a:r>
              <a:rPr sz="2400"/>
              <a:t>Find the Z – transform </a:t>
            </a:r>
          </a:p>
          <a:p>
            <a:pPr marL="0" indent="0">
              <a:buNone/>
            </a:pPr>
            <a:r>
              <a:rPr sz="2400" b="1">
                <a:solidFill>
                  <a:srgbClr val="0070C0"/>
                </a:solidFill>
              </a:rPr>
              <a:t>Proof</a:t>
            </a:r>
            <a:r>
              <a:t> </a:t>
            </a:r>
          </a:p>
          <a:p>
            <a:pPr marL="0" indent="0">
              <a:buNone/>
            </a:pPr>
          </a:p>
          <a:p>
            <a:pPr marL="0" indent="0">
              <a:buNone/>
            </a:pPr>
            <a:endParaRPr lang="en-IN" altLang="x-none"/>
          </a:p>
        </p:txBody>
      </p:sp>
      <p:sp>
        <p:nvSpPr>
          <p:cNvPr id="271367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71368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71369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71370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71371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71364" name="Object 271363"/>
          <p:cNvGraphicFramePr>
            <a:graphicFrameLocks noChangeAspect="1"/>
          </p:cNvGraphicFramePr>
          <p:nvPr/>
        </p:nvGraphicFramePr>
        <p:xfrm>
          <a:off x="4786313" y="214313"/>
          <a:ext cx="375285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" name="" r:id="rId1" imgW="2082800" imgH="228600" progId="Equation.3">
                  <p:embed/>
                </p:oleObj>
              </mc:Choice>
              <mc:Fallback>
                <p:oleObj name="" r:id="rId1" imgW="2082800" imgH="228600" progId="Equation.3">
                  <p:embed/>
                  <p:pic>
                    <p:nvPicPr>
                      <p:cNvPr id="0" name="Picture 322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86313" y="214313"/>
                        <a:ext cx="3752850" cy="34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1372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71373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71365" name="Object 271364"/>
          <p:cNvGraphicFramePr>
            <a:graphicFrameLocks noChangeAspect="1"/>
          </p:cNvGraphicFramePr>
          <p:nvPr/>
        </p:nvGraphicFramePr>
        <p:xfrm>
          <a:off x="1476375" y="719138"/>
          <a:ext cx="6832600" cy="613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" name="" r:id="rId3" imgW="4711700" imgH="4787900" progId="Equation.3">
                  <p:embed/>
                </p:oleObj>
              </mc:Choice>
              <mc:Fallback>
                <p:oleObj name="" r:id="rId3" imgW="4711700" imgH="4787900" progId="Equation.3">
                  <p:embed/>
                  <p:pic>
                    <p:nvPicPr>
                      <p:cNvPr id="0" name="Picture 32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6375" y="719138"/>
                        <a:ext cx="6832600" cy="6138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5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charRg st="35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charRg st="35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925" y="260350"/>
            <a:ext cx="8640763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Result 12</a:t>
            </a:r>
            <a:endParaRPr b="1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t-BR" altLang="x-none" dirty="0"/>
              <a:t>Find Z(1/n)</a:t>
            </a:r>
          </a:p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Proof</a:t>
            </a:r>
            <a:r>
              <a:t> </a:t>
            </a:r>
          </a:p>
          <a:p>
            <a:pPr marL="0" indent="0">
              <a:buNone/>
            </a:pPr>
            <a:endParaRPr lang="en-IN" altLang="x-none"/>
          </a:p>
        </p:txBody>
      </p:sp>
      <p:sp>
        <p:nvSpPr>
          <p:cNvPr id="250929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5093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50931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50932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50933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50934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50935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50936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50885" name="Object 250884"/>
          <p:cNvGraphicFramePr>
            <a:graphicFrameLocks noChangeAspect="1"/>
          </p:cNvGraphicFramePr>
          <p:nvPr/>
        </p:nvGraphicFramePr>
        <p:xfrm>
          <a:off x="2405063" y="1700213"/>
          <a:ext cx="1590675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" name="" r:id="rId1" imgW="1066800" imgH="457200" progId="Equation.3">
                  <p:embed/>
                </p:oleObj>
              </mc:Choice>
              <mc:Fallback>
                <p:oleObj name="" r:id="rId1" imgW="1066800" imgH="457200" progId="Equation.3">
                  <p:embed/>
                  <p:pic>
                    <p:nvPicPr>
                      <p:cNvPr id="0" name="Picture 323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05063" y="1700213"/>
                        <a:ext cx="1590675" cy="684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937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50891" name="Object 250890"/>
          <p:cNvGraphicFramePr>
            <a:graphicFrameLocks noChangeAspect="1"/>
          </p:cNvGraphicFramePr>
          <p:nvPr/>
        </p:nvGraphicFramePr>
        <p:xfrm>
          <a:off x="2916238" y="2492375"/>
          <a:ext cx="19431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2" name="" r:id="rId3" imgW="1295400" imgH="393700" progId="Equation.3">
                  <p:embed/>
                </p:oleObj>
              </mc:Choice>
              <mc:Fallback>
                <p:oleObj name="" r:id="rId3" imgW="1295400" imgH="393700" progId="Equation.3">
                  <p:embed/>
                  <p:pic>
                    <p:nvPicPr>
                      <p:cNvPr id="0" name="Picture 323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6238" y="2492375"/>
                        <a:ext cx="1943100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90" name="Object 250889"/>
          <p:cNvGraphicFramePr>
            <a:graphicFrameLocks noChangeAspect="1"/>
          </p:cNvGraphicFramePr>
          <p:nvPr/>
        </p:nvGraphicFramePr>
        <p:xfrm>
          <a:off x="2916238" y="3141663"/>
          <a:ext cx="13144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" name="" r:id="rId5" imgW="876300" imgH="431800" progId="Equation.3">
                  <p:embed/>
                </p:oleObj>
              </mc:Choice>
              <mc:Fallback>
                <p:oleObj name="" r:id="rId5" imgW="876300" imgH="431800" progId="Equation.3">
                  <p:embed/>
                  <p:pic>
                    <p:nvPicPr>
                      <p:cNvPr id="0" name="Picture 32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6238" y="3141663"/>
                        <a:ext cx="1314450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9" name="Object 250888"/>
          <p:cNvGraphicFramePr>
            <a:graphicFrameLocks noChangeAspect="1"/>
          </p:cNvGraphicFramePr>
          <p:nvPr/>
        </p:nvGraphicFramePr>
        <p:xfrm>
          <a:off x="2916238" y="3860800"/>
          <a:ext cx="13144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" name="" r:id="rId7" imgW="876300" imgH="431800" progId="Equation.3">
                  <p:embed/>
                </p:oleObj>
              </mc:Choice>
              <mc:Fallback>
                <p:oleObj name="" r:id="rId7" imgW="876300" imgH="431800" progId="Equation.3">
                  <p:embed/>
                  <p:pic>
                    <p:nvPicPr>
                      <p:cNvPr id="0" name="Picture 323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16238" y="3860800"/>
                        <a:ext cx="1314450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916238" y="4581525"/>
          <a:ext cx="11811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4" name="" r:id="rId9" imgW="787400" imgH="431800" progId="Equation.3">
                  <p:embed/>
                </p:oleObj>
              </mc:Choice>
              <mc:Fallback>
                <p:oleObj name="" r:id="rId9" imgW="787400" imgH="431800" progId="Equation.3">
                  <p:embed/>
                  <p:pic>
                    <p:nvPicPr>
                      <p:cNvPr id="0" name="Picture 323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16238" y="4581525"/>
                        <a:ext cx="1181100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938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50939" name="Rectangle 13"/>
          <p:cNvSpPr/>
          <p:nvPr/>
        </p:nvSpPr>
        <p:spPr>
          <a:xfrm>
            <a:off x="0" y="8953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50940" name="Rectangle 14"/>
          <p:cNvSpPr/>
          <p:nvPr/>
        </p:nvSpPr>
        <p:spPr>
          <a:xfrm>
            <a:off x="0" y="18383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50941" name="Rectangle 15"/>
          <p:cNvSpPr/>
          <p:nvPr/>
        </p:nvSpPr>
        <p:spPr>
          <a:xfrm>
            <a:off x="0" y="27813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250942" name="Rectangle 1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250897" name="Object 250896"/>
          <p:cNvGraphicFramePr>
            <a:graphicFrameLocks noChangeAspect="1"/>
          </p:cNvGraphicFramePr>
          <p:nvPr/>
        </p:nvGraphicFramePr>
        <p:xfrm>
          <a:off x="5508625" y="2492375"/>
          <a:ext cx="3217863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5" name="" r:id="rId11" imgW="2120900" imgH="419100" progId="Equation.3">
                  <p:embed/>
                </p:oleObj>
              </mc:Choice>
              <mc:Fallback>
                <p:oleObj name="" r:id="rId11" imgW="2120900" imgH="419100" progId="Equation.3">
                  <p:embed/>
                  <p:pic>
                    <p:nvPicPr>
                      <p:cNvPr id="0" name="Picture 323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08625" y="2492375"/>
                        <a:ext cx="3217863" cy="630238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chemeClr val="tx1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1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1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2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charRg st="22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charRg st="22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0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0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0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0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0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0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0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0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-32" y="0"/>
            <a:ext cx="807249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Problems based on INITIAL VALUE and FINAL VALUE THEOREM</a:t>
            </a:r>
            <a:endParaRPr kumimoji="0" lang="en-US" sz="2400" b="1" i="0" u="none" strike="noStrike" kern="1200" cap="none" spc="0" normalizeH="0" baseline="0" noProof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Example -1</a:t>
            </a:r>
            <a:endParaRPr kumimoji="0" lang="en-US" sz="24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071546"/>
            <a:ext cx="157163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SOLUTION</a:t>
            </a:r>
            <a:endParaRPr kumimoji="0" lang="en-US" sz="2400" b="1" i="0" u="none" strike="noStrike" kern="1200" cap="none" spc="0" normalizeH="0" baseline="0" noProof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6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3125" y="500063"/>
            <a:ext cx="3000375" cy="582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3" y="1400175"/>
            <a:ext cx="1697037" cy="503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13" y="1400175"/>
            <a:ext cx="2089150" cy="333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438" y="1971675"/>
            <a:ext cx="1817687" cy="59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563" y="2614613"/>
            <a:ext cx="1993900" cy="528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813" y="2686050"/>
            <a:ext cx="2286000" cy="379413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Straight Connector 10"/>
          <p:cNvCxnSpPr/>
          <p:nvPr/>
        </p:nvCxnSpPr>
        <p:spPr>
          <a:xfrm>
            <a:off x="0" y="3429000"/>
            <a:ext cx="91440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2" y="3681715"/>
            <a:ext cx="178594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Example -2 </a:t>
            </a:r>
            <a:endParaRPr kumimoji="0" lang="en-US" sz="24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467533"/>
            <a:ext cx="157163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SOLUTION</a:t>
            </a:r>
            <a:endParaRPr kumimoji="0" lang="en-US" sz="2400" b="1" i="0" u="none" strike="noStrike" kern="1200" cap="none" spc="0" normalizeH="0" baseline="0" noProof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6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4563" y="3714750"/>
            <a:ext cx="3381375" cy="623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25" y="5072063"/>
            <a:ext cx="2428875" cy="438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7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4688" y="5000625"/>
            <a:ext cx="2549525" cy="538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7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9063" y="5643563"/>
            <a:ext cx="2389187" cy="528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7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7625" y="6215063"/>
            <a:ext cx="650875" cy="3032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.000000"/>
                                          </p:val>
                                        </p:tav>
                                        <p:tav tm="69900">
                                          <p:val>
                                            <p:fltVal val="45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.000000"/>
                                          </p:val>
                                        </p:tav>
                                        <p:tav tm="69900">
                                          <p:val>
                                            <p:fltVal val="45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" fill="hold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.000000"/>
                                          </p:val>
                                        </p:tav>
                                        <p:tav tm="69900">
                                          <p:val>
                                            <p:fltVal val="45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0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0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20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20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-32" y="285728"/>
            <a:ext cx="178594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Example-3</a:t>
            </a:r>
            <a:r>
              <a:rPr kumimoji="0" lang="en-US" sz="24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24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824327"/>
            <a:ext cx="157163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SOLUTION</a:t>
            </a:r>
            <a:endParaRPr kumimoji="0" lang="en-US" sz="2400" b="1" i="0" u="none" strike="noStrike" kern="1200" cap="none" spc="0" normalizeH="0" baseline="0" noProof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198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0" y="714375"/>
            <a:ext cx="3763963" cy="820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8" y="2286000"/>
            <a:ext cx="1570037" cy="600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8" y="2428875"/>
            <a:ext cx="2471737" cy="420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9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25" y="2857500"/>
            <a:ext cx="2908300" cy="611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0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14750"/>
            <a:ext cx="3065463" cy="327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1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25" y="4214813"/>
            <a:ext cx="2566988" cy="547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2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786313"/>
            <a:ext cx="2562225" cy="452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3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7438" y="5357813"/>
            <a:ext cx="2068512" cy="461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 4"/>
          <p:cNvSpPr/>
          <p:nvPr/>
        </p:nvSpPr>
        <p:spPr>
          <a:xfrm>
            <a:off x="0" y="1071546"/>
            <a:ext cx="157163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SOLUTION</a:t>
            </a:r>
            <a:endParaRPr kumimoji="0" lang="en-US" sz="2400" b="1" i="0" u="none" strike="noStrike" kern="1200" cap="none" spc="0" normalizeH="0" baseline="0" noProof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429000"/>
            <a:ext cx="91440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406" y="4753285"/>
            <a:ext cx="157163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SOLUTION</a:t>
            </a:r>
            <a:endParaRPr kumimoji="0" lang="en-US" sz="2400" b="1" i="0" u="none" strike="noStrike" kern="1200" cap="none" spc="0" normalizeH="0" baseline="0" noProof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3015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7438" y="285750"/>
            <a:ext cx="3076575" cy="685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7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8" y="1428750"/>
            <a:ext cx="1465262" cy="6715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8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188" y="1500188"/>
            <a:ext cx="1962150" cy="558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9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5" y="2071688"/>
            <a:ext cx="2590800" cy="655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20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938" y="3643313"/>
            <a:ext cx="3946525" cy="41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21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813" y="4071938"/>
            <a:ext cx="3714750" cy="596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22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143500"/>
            <a:ext cx="1906588" cy="500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23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3125" y="4872038"/>
            <a:ext cx="4000500" cy="558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24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0313" y="5715000"/>
            <a:ext cx="2643187" cy="600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25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6438" y="5643563"/>
            <a:ext cx="2214562" cy="615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Rectangle 14"/>
          <p:cNvSpPr/>
          <p:nvPr/>
        </p:nvSpPr>
        <p:spPr>
          <a:xfrm>
            <a:off x="214282" y="214290"/>
            <a:ext cx="49042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Example-4</a:t>
            </a:r>
            <a:r>
              <a:rPr kumimoji="0" lang="en-US" sz="28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28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3643314"/>
            <a:ext cx="5189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Example-5</a:t>
            </a:r>
            <a:r>
              <a:rPr kumimoji="0" lang="en-US" sz="28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28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3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3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3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3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 4"/>
          <p:cNvSpPr/>
          <p:nvPr/>
        </p:nvSpPr>
        <p:spPr>
          <a:xfrm>
            <a:off x="142844" y="2071678"/>
            <a:ext cx="157163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PROOF</a:t>
            </a:r>
            <a:endParaRPr kumimoji="0" lang="en-US" sz="3200" b="1" i="0" u="none" strike="noStrike" kern="1200" cap="none" spc="0" normalizeH="0" baseline="0" noProof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7313" y="1071563"/>
            <a:ext cx="2428875" cy="928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3" y="928688"/>
            <a:ext cx="2522537" cy="857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2643188"/>
            <a:ext cx="2289175" cy="1000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7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5" y="3643313"/>
            <a:ext cx="2225675" cy="928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8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5" y="4429125"/>
            <a:ext cx="4357688" cy="1000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9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313" y="5572125"/>
            <a:ext cx="2071687" cy="1000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0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3313" y="5643563"/>
            <a:ext cx="3357562" cy="993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1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6563" y="2786063"/>
            <a:ext cx="1714500" cy="5000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2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0" y="3643313"/>
            <a:ext cx="2428875" cy="933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Rectangle 14"/>
          <p:cNvSpPr/>
          <p:nvPr/>
        </p:nvSpPr>
        <p:spPr>
          <a:xfrm>
            <a:off x="285750" y="357188"/>
            <a:ext cx="48895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200" b="1">
                <a:solidFill>
                  <a:srgbClr val="0070C0"/>
                </a:solidFill>
                <a:latin typeface="Calibri" panose="020F0502020204030204" pitchFamily="34" charset="0"/>
              </a:rPr>
              <a:t>Result 13</a:t>
            </a:r>
            <a:endParaRPr sz="3200" b="1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 4"/>
          <p:cNvSpPr/>
          <p:nvPr/>
        </p:nvSpPr>
        <p:spPr>
          <a:xfrm>
            <a:off x="142844" y="1142983"/>
            <a:ext cx="150019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PROOF</a:t>
            </a:r>
            <a:endParaRPr kumimoji="0" lang="en-US" sz="2400" b="1" i="0" u="none" strike="noStrike" kern="1200" cap="none" spc="0" normalizeH="0" baseline="0" noProof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844" y="5039037"/>
            <a:ext cx="157163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PROOF</a:t>
            </a:r>
            <a:endParaRPr kumimoji="0" lang="en-US" sz="2400" b="1" i="0" u="none" strike="noStrike" kern="1200" cap="none" spc="0" normalizeH="0" baseline="0" noProof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3681413"/>
            <a:ext cx="91440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969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0"/>
            <a:ext cx="4357688" cy="928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69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928688"/>
            <a:ext cx="3571875" cy="1000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1785938"/>
            <a:ext cx="2589213" cy="71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1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13" y="2643188"/>
            <a:ext cx="3368675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2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571750"/>
            <a:ext cx="2214563" cy="642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3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25" y="3714750"/>
            <a:ext cx="6000750" cy="1000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4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5938" y="4929188"/>
            <a:ext cx="2643187" cy="781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877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188" y="5643563"/>
            <a:ext cx="1131887" cy="704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6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3063" y="5643563"/>
            <a:ext cx="3214687" cy="928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7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9250" y="4929188"/>
            <a:ext cx="1357313" cy="706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8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9188" y="5500688"/>
            <a:ext cx="4000500" cy="1000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Rectangle 19"/>
          <p:cNvSpPr/>
          <p:nvPr/>
        </p:nvSpPr>
        <p:spPr>
          <a:xfrm>
            <a:off x="142875" y="142875"/>
            <a:ext cx="4389438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200" b="1">
                <a:solidFill>
                  <a:srgbClr val="0070C0"/>
                </a:solidFill>
                <a:latin typeface="Calibri" panose="020F0502020204030204" pitchFamily="34" charset="0"/>
              </a:rPr>
              <a:t>Result 14</a:t>
            </a:r>
            <a:endParaRPr sz="3200" b="1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4313" y="3714750"/>
            <a:ext cx="48895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200" b="1">
                <a:solidFill>
                  <a:srgbClr val="0070C0"/>
                </a:solidFill>
                <a:latin typeface="Calibri" panose="020F0502020204030204" pitchFamily="34" charset="0"/>
              </a:rPr>
              <a:t>Result 15</a:t>
            </a:r>
            <a:endParaRPr sz="3200" b="1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 the other hand, discrete time signals are defined only at discrete set of values of the independent variable and are denoted by a sequence {x(n)}.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the continuous time signal, Laplace transform and Fourier transform play important role.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Transform plays an important role in discrete time signal analysis.</a:t>
            </a:r>
            <a:endParaRPr kumimoji="0" lang="en-I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 4"/>
          <p:cNvSpPr/>
          <p:nvPr/>
        </p:nvSpPr>
        <p:spPr>
          <a:xfrm>
            <a:off x="142844" y="1000108"/>
            <a:ext cx="157163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PROOF</a:t>
            </a:r>
            <a:endParaRPr kumimoji="0" lang="en-US" sz="2400" b="1" i="0" u="none" strike="noStrike" kern="1200" cap="none" spc="0" normalizeH="0" baseline="0" noProof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0188" y="571500"/>
            <a:ext cx="2286000" cy="71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214438"/>
            <a:ext cx="3500438" cy="1285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3" y="2214563"/>
            <a:ext cx="3500437" cy="1000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3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0" y="2428875"/>
            <a:ext cx="1857375" cy="885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42844" y="4500570"/>
            <a:ext cx="157163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PROOF</a:t>
            </a:r>
            <a:endParaRPr kumimoji="0" lang="en-US" sz="2400" b="1" i="0" u="none" strike="noStrike" kern="1200" cap="none" spc="0" normalizeH="0" baseline="0" noProof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4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88" y="3429000"/>
            <a:ext cx="2714625" cy="12112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5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57750"/>
            <a:ext cx="3857625" cy="722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6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063" y="4929188"/>
            <a:ext cx="3214687" cy="71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7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563" y="5643563"/>
            <a:ext cx="2286000" cy="969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8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5643563"/>
            <a:ext cx="2286000" cy="825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9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0750" y="5500688"/>
            <a:ext cx="2786063" cy="973137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9" name="Straight Connector 18"/>
          <p:cNvCxnSpPr/>
          <p:nvPr/>
        </p:nvCxnSpPr>
        <p:spPr>
          <a:xfrm>
            <a:off x="0" y="3357563"/>
            <a:ext cx="91440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9806" name="Rectangle 19"/>
          <p:cNvSpPr/>
          <p:nvPr/>
        </p:nvSpPr>
        <p:spPr>
          <a:xfrm>
            <a:off x="428625" y="0"/>
            <a:ext cx="4675188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200" b="1">
                <a:solidFill>
                  <a:srgbClr val="0070C0"/>
                </a:solidFill>
                <a:latin typeface="Calibri" panose="020F0502020204030204" pitchFamily="34" charset="0"/>
              </a:rPr>
              <a:t>Result 16</a:t>
            </a:r>
            <a:endParaRPr sz="3200" b="1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7188" y="3357563"/>
            <a:ext cx="4818062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200" b="1">
                <a:solidFill>
                  <a:srgbClr val="0070C0"/>
                </a:solidFill>
                <a:latin typeface="Calibri" panose="020F0502020204030204" pitchFamily="34" charset="0"/>
              </a:rPr>
              <a:t>Result 17</a:t>
            </a:r>
            <a:endParaRPr sz="3200" b="1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.000000"/>
                                          </p:val>
                                        </p:tav>
                                        <p:tav tm="69900">
                                          <p:val>
                                            <p:fltVal val="45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975"/>
            <a:ext cx="8229600" cy="1143000"/>
          </a:xfrm>
          <a:ln/>
        </p:spPr>
        <p:txBody>
          <a:bodyPr vert="horz" wrap="square" lIns="91440" tIns="45720" rIns="91440" bIns="45720" anchor="ctr"/>
          <a:p>
            <a:r>
              <a:rPr b="1">
                <a:solidFill>
                  <a:srgbClr val="FF0000"/>
                </a:solidFill>
              </a:rPr>
              <a:t>Inverse z-transforms</a:t>
            </a:r>
            <a:endParaRPr lang="en-IN" altLang="x-none" b="1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3"/>
            <a:ext cx="8642350" cy="5400675"/>
          </a:xfrm>
          <a:ln/>
        </p:spPr>
        <p:txBody>
          <a:bodyPr vert="horz" wrap="square" lIns="91440" tIns="45720" rIns="91440" bIns="45720" anchor="t"/>
          <a:p>
            <a:pPr marL="0" indent="0" algn="just">
              <a:buNone/>
            </a:pPr>
            <a:r>
              <a:rPr err="1"/>
              <a:t>The inverse z-transform of X(z</a:t>
            </a:r>
            <a:r>
              <a:t>) defined as</a:t>
            </a:r>
          </a:p>
          <a:p>
            <a:pPr marL="0" indent="0" algn="ctr">
              <a:buNone/>
            </a:pPr>
            <a:r>
              <a:t>Z</a:t>
            </a:r>
            <a:r>
              <a:rPr baseline="30000"/>
              <a:t>-1</a:t>
            </a:r>
            <a:r>
              <a:rPr err="1"/>
              <a:t>[X(z)] = x(n</a:t>
            </a:r>
            <a:r>
              <a:t>)</a:t>
            </a:r>
          </a:p>
          <a:p>
            <a:pPr marL="0" indent="0" algn="just">
              <a:buNone/>
            </a:pPr>
            <a:r>
              <a:rPr err="1"/>
              <a:t>When X(z) = Z[x(n)].  X(z</a:t>
            </a:r>
            <a:r>
              <a:t>) can be expanded in a series of ascending powers of z</a:t>
            </a:r>
            <a:r>
              <a:rPr baseline="30000"/>
              <a:t>-1</a:t>
            </a:r>
            <a:r>
              <a:rPr err="1"/>
              <a:t>, by binomial exponential, logarithmic theorem, the coefficient of z</a:t>
            </a:r>
            <a:r>
              <a:rPr baseline="30000" err="1"/>
              <a:t>-n</a:t>
            </a:r>
            <a:r>
              <a:t> in the expansion gives Z</a:t>
            </a:r>
            <a:r>
              <a:rPr baseline="30000"/>
              <a:t>-1</a:t>
            </a:r>
            <a:r>
              <a:t>[X(z)].</a:t>
            </a:r>
          </a:p>
          <a:p>
            <a:pPr marL="0" indent="0" algn="just">
              <a:buNone/>
            </a:pPr>
            <a:r>
              <a:t>Z</a:t>
            </a:r>
            <a:r>
              <a:rPr baseline="30000"/>
              <a:t>-1</a:t>
            </a:r>
            <a:r>
              <a:t>[X(z)] can be found out by any one of the following methods.</a:t>
            </a:r>
          </a:p>
          <a:p>
            <a:pPr marL="0" indent="0" algn="just">
              <a:buNone/>
            </a:pPr>
            <a:endParaRPr lang="en-IN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charRg st="0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charRg st="0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3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charRg st="43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charRg st="43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0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charRg st="60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charRg st="60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0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charRg st="60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charRg st="60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46" end="3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charRg st="246" end="3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charRg st="246" end="3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39862"/>
          </a:xfrm>
          <a:ln/>
        </p:spPr>
        <p:txBody>
          <a:bodyPr vert="horz" wrap="square" lIns="91440" tIns="45720" rIns="91440" bIns="45720" anchor="ctr"/>
          <a:p>
            <a:pPr algn="l"/>
            <a:r>
              <a:rPr sz="3600">
                <a:solidFill>
                  <a:srgbClr val="FF0000"/>
                </a:solidFill>
              </a:rPr>
              <a:t>Methods to find inverse Z-transform:</a:t>
            </a:r>
            <a:endParaRPr lang="en-IN" altLang="x-none" sz="360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714500"/>
            <a:ext cx="8229600" cy="4625975"/>
          </a:xfrm>
          <a:ln/>
        </p:spPr>
        <p:txBody>
          <a:bodyPr vert="horz" wrap="square" lIns="91440" tIns="45720" rIns="91440" bIns="45720" anchor="t"/>
          <a:p>
            <a:pPr marL="514350" indent="-514350">
              <a:buNone/>
            </a:pPr>
          </a:p>
          <a:p>
            <a:pPr marL="514350" indent="-514350">
              <a:buNone/>
            </a:pPr>
            <a:r>
              <a:t>    </a:t>
            </a:r>
          </a:p>
          <a:p>
            <a:pPr marL="514350" indent="-514350">
              <a:buNone/>
            </a:pPr>
            <a:r>
              <a:rPr err="1"/>
              <a:t>    (i)Method</a:t>
            </a:r>
            <a:r>
              <a:t>-I  Using Convolution theorem</a:t>
            </a:r>
          </a:p>
          <a:p>
            <a:pPr marL="514350" indent="-514350">
              <a:buNone/>
            </a:pPr>
            <a:r>
              <a:rPr err="1"/>
              <a:t>    (ii)Method-II UsingCauchys</a:t>
            </a:r>
            <a:r>
              <a:t> residue theorem</a:t>
            </a:r>
          </a:p>
          <a:p>
            <a:pPr marL="514350" indent="-514350">
              <a:buNone/>
            </a:pPr>
            <a:r>
              <a:rPr err="1"/>
              <a:t>   (iii)Method</a:t>
            </a:r>
            <a:r>
              <a:t>-III Using Partial Fractions method</a:t>
            </a:r>
          </a:p>
          <a:p>
            <a:pPr marL="514350" indent="-514350">
              <a:buNone/>
            </a:pPr>
            <a:endParaRPr lang="en-IN" altLang="x-none"/>
          </a:p>
        </p:txBody>
      </p:sp>
      <p:sp>
        <p:nvSpPr>
          <p:cNvPr id="4" name="Rectangle 3"/>
          <p:cNvSpPr/>
          <p:nvPr/>
        </p:nvSpPr>
        <p:spPr>
          <a:xfrm>
            <a:off x="857250" y="1500188"/>
            <a:ext cx="6000750" cy="1846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/>
            <a:r>
              <a:rPr sz="3200">
                <a:latin typeface="Calibri" panose="020F0502020204030204" pitchFamily="34" charset="0"/>
              </a:rPr>
              <a:t>Z</a:t>
            </a:r>
            <a:r>
              <a:rPr sz="3200" baseline="30000">
                <a:latin typeface="Calibri" panose="020F0502020204030204" pitchFamily="34" charset="0"/>
              </a:rPr>
              <a:t>-1</a:t>
            </a:r>
            <a:r>
              <a:rPr sz="3200">
                <a:latin typeface="Calibri" panose="020F0502020204030204" pitchFamily="34" charset="0"/>
              </a:rPr>
              <a:t>[X(z)] can be found out by any one of the following methods.</a:t>
            </a:r>
            <a:endParaRPr sz="3200">
              <a:latin typeface="Calibri" panose="020F0502020204030204" pitchFamily="34" charset="0"/>
            </a:endParaRPr>
          </a:p>
          <a:p>
            <a:pPr algn="just"/>
            <a:endParaRPr sz="3200">
              <a:latin typeface="Calibri" panose="020F0502020204030204" pitchFamily="34" charset="0"/>
            </a:endParaRPr>
          </a:p>
          <a:p>
            <a:pPr algn="just"/>
            <a:endParaRPr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charRg st="6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charRg st="6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9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charRg st="49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charRg st="49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96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charRg st="96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charRg st="96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1143000"/>
          </a:xfrm>
          <a:ln/>
        </p:spPr>
        <p:txBody>
          <a:bodyPr vert="horz" wrap="square" lIns="91440" tIns="45720" rIns="91440" bIns="45720" anchor="ctr"/>
          <a:p>
            <a:r>
              <a:rPr b="1">
                <a:solidFill>
                  <a:srgbClr val="FF0000"/>
                </a:solidFill>
              </a:rPr>
              <a:t>Model I : Using convolution theorem</a:t>
            </a:r>
            <a:endParaRPr lang="en-IN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79525"/>
            <a:ext cx="8642350" cy="5389563"/>
          </a:xfrm>
          <a:ln/>
        </p:spPr>
        <p:txBody>
          <a:bodyPr vert="horz" wrap="square" lIns="91440" tIns="45720" rIns="91440" bIns="45720" anchor="t"/>
          <a:p>
            <a:pPr marL="0" indent="0" algn="just">
              <a:buNone/>
            </a:pPr>
            <a:r>
              <a:t>1. Using convolution theorem, find the inverse </a:t>
            </a:r>
            <a:br/>
            <a:r>
              <a:t>Z – transform of </a:t>
            </a:r>
          </a:p>
          <a:p>
            <a:pPr marL="0" indent="0">
              <a:buNone/>
            </a:pPr>
            <a:r>
              <a:t>Solution:</a:t>
            </a:r>
            <a:endParaRPr lang="en-IN" altLang="x-none"/>
          </a:p>
        </p:txBody>
      </p:sp>
      <p:sp>
        <p:nvSpPr>
          <p:cNvPr id="179257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79201" name="Object 179200"/>
          <p:cNvGraphicFramePr>
            <a:graphicFrameLocks noChangeAspect="1"/>
          </p:cNvGraphicFramePr>
          <p:nvPr/>
        </p:nvGraphicFramePr>
        <p:xfrm>
          <a:off x="3265488" y="1790700"/>
          <a:ext cx="1235075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" r:id="rId1" imgW="825500" imgH="419100" progId="Equation.3">
                  <p:embed/>
                </p:oleObj>
              </mc:Choice>
              <mc:Fallback>
                <p:oleObj name="" r:id="rId1" imgW="825500" imgH="419100" progId="Equation.3">
                  <p:embed/>
                  <p:pic>
                    <p:nvPicPr>
                      <p:cNvPr id="0" name="Picture 315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65488" y="1790700"/>
                        <a:ext cx="1235075" cy="630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258" name="Rectangle 3"/>
          <p:cNvSpPr/>
          <p:nvPr/>
        </p:nvSpPr>
        <p:spPr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79259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79260" name="Rectangle 6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79261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79262" name="Rectangle 9"/>
          <p:cNvSpPr/>
          <p:nvPr/>
        </p:nvSpPr>
        <p:spPr>
          <a:xfrm>
            <a:off x="0" y="3000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79214" name="Object 179213"/>
          <p:cNvGraphicFramePr>
            <a:graphicFrameLocks noChangeAspect="1"/>
          </p:cNvGraphicFramePr>
          <p:nvPr/>
        </p:nvGraphicFramePr>
        <p:xfrm>
          <a:off x="2051050" y="2420938"/>
          <a:ext cx="43037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" r:id="rId3" imgW="2870200" imgH="457200" progId="Equation.3">
                  <p:embed/>
                </p:oleObj>
              </mc:Choice>
              <mc:Fallback>
                <p:oleObj name="" r:id="rId3" imgW="2870200" imgH="457200" progId="Equation.3">
                  <p:embed/>
                  <p:pic>
                    <p:nvPicPr>
                      <p:cNvPr id="0" name="Picture 316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1050" y="2420938"/>
                        <a:ext cx="4303713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13" name="Object 179212"/>
          <p:cNvGraphicFramePr>
            <a:graphicFrameLocks noChangeAspect="1"/>
          </p:cNvGraphicFramePr>
          <p:nvPr/>
        </p:nvGraphicFramePr>
        <p:xfrm>
          <a:off x="3851275" y="3141663"/>
          <a:ext cx="952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" r:id="rId5" imgW="635000" imgH="228600" progId="Equation.3">
                  <p:embed/>
                </p:oleObj>
              </mc:Choice>
              <mc:Fallback>
                <p:oleObj name="" r:id="rId5" imgW="635000" imgH="228600" progId="Equation.3">
                  <p:embed/>
                  <p:pic>
                    <p:nvPicPr>
                      <p:cNvPr id="0" name="Picture 315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51275" y="3141663"/>
                        <a:ext cx="952500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12" name="Object 179211"/>
          <p:cNvGraphicFramePr>
            <a:graphicFrameLocks noChangeAspect="1"/>
          </p:cNvGraphicFramePr>
          <p:nvPr/>
        </p:nvGraphicFramePr>
        <p:xfrm>
          <a:off x="3851275" y="3448050"/>
          <a:ext cx="19796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" r:id="rId7" imgW="1320165" imgH="419100" progId="Equation.3">
                  <p:embed/>
                </p:oleObj>
              </mc:Choice>
              <mc:Fallback>
                <p:oleObj name="" r:id="rId7" imgW="1320165" imgH="419100" progId="Equation.3">
                  <p:embed/>
                  <p:pic>
                    <p:nvPicPr>
                      <p:cNvPr id="0" name="Picture 316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51275" y="3448050"/>
                        <a:ext cx="1979613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11" name="Object 179210"/>
          <p:cNvGraphicFramePr>
            <a:graphicFrameLocks noChangeAspect="1"/>
          </p:cNvGraphicFramePr>
          <p:nvPr/>
        </p:nvGraphicFramePr>
        <p:xfrm>
          <a:off x="3840163" y="4111625"/>
          <a:ext cx="1524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" r:id="rId9" imgW="1016000" imgH="457200" progId="Equation.3">
                  <p:embed/>
                </p:oleObj>
              </mc:Choice>
              <mc:Fallback>
                <p:oleObj name="" r:id="rId9" imgW="1016000" imgH="457200" progId="Equation.3">
                  <p:embed/>
                  <p:pic>
                    <p:nvPicPr>
                      <p:cNvPr id="0" name="Picture 316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0163" y="4111625"/>
                        <a:ext cx="152400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10" name="Object 179209"/>
          <p:cNvGraphicFramePr>
            <a:graphicFrameLocks noChangeAspect="1"/>
          </p:cNvGraphicFramePr>
          <p:nvPr/>
        </p:nvGraphicFramePr>
        <p:xfrm>
          <a:off x="3825875" y="4783138"/>
          <a:ext cx="31226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11" imgW="2082800" imgH="393700" progId="Equation.3">
                  <p:embed/>
                </p:oleObj>
              </mc:Choice>
              <mc:Fallback>
                <p:oleObj name="" r:id="rId11" imgW="2082800" imgH="393700" progId="Equation.3">
                  <p:embed/>
                  <p:pic>
                    <p:nvPicPr>
                      <p:cNvPr id="0" name="Picture 315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25875" y="4783138"/>
                        <a:ext cx="3122613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779838" y="5392738"/>
          <a:ext cx="11239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" r:id="rId13" imgW="749300" imgH="419100" progId="Equation.3">
                  <p:embed/>
                </p:oleObj>
              </mc:Choice>
              <mc:Fallback>
                <p:oleObj name="" r:id="rId13" imgW="749300" imgH="419100" progId="Equation.3">
                  <p:embed/>
                  <p:pic>
                    <p:nvPicPr>
                      <p:cNvPr id="0" name="Picture 316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79838" y="5392738"/>
                        <a:ext cx="112395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779838" y="6040438"/>
          <a:ext cx="9144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" r:id="rId15" imgW="609600" imgH="419100" progId="Equation.3">
                  <p:embed/>
                </p:oleObj>
              </mc:Choice>
              <mc:Fallback>
                <p:oleObj name="" r:id="rId15" imgW="609600" imgH="419100" progId="Equation.3">
                  <p:embed/>
                  <p:pic>
                    <p:nvPicPr>
                      <p:cNvPr id="0" name="Picture 315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79838" y="6040438"/>
                        <a:ext cx="91440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263" name="Rectangle 1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79264" name="Rectangle 17"/>
          <p:cNvSpPr/>
          <p:nvPr/>
        </p:nvSpPr>
        <p:spPr>
          <a:xfrm>
            <a:off x="0" y="17145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79265" name="Rectangle 18"/>
          <p:cNvSpPr/>
          <p:nvPr/>
        </p:nvSpPr>
        <p:spPr>
          <a:xfrm>
            <a:off x="0" y="26574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Arial" panose="020B0604020202020204" pitchFamily="34" charset="0"/>
            </a:endParaRPr>
          </a:p>
        </p:txBody>
      </p:sp>
      <p:sp>
        <p:nvSpPr>
          <p:cNvPr id="179266" name="Rectangle 19"/>
          <p:cNvSpPr/>
          <p:nvPr/>
        </p:nvSpPr>
        <p:spPr>
          <a:xfrm>
            <a:off x="0" y="36480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Arial" panose="020B0604020202020204" pitchFamily="34" charset="0"/>
            </a:endParaRPr>
          </a:p>
        </p:txBody>
      </p:sp>
      <p:sp>
        <p:nvSpPr>
          <p:cNvPr id="179267" name="Rectangle 20"/>
          <p:cNvSpPr/>
          <p:nvPr/>
        </p:nvSpPr>
        <p:spPr>
          <a:xfrm>
            <a:off x="0" y="45624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Arial" panose="020B0604020202020204" pitchFamily="34" charset="0"/>
            </a:endParaRPr>
          </a:p>
        </p:txBody>
      </p:sp>
      <p:sp>
        <p:nvSpPr>
          <p:cNvPr id="179268" name="Rectangle 21"/>
          <p:cNvSpPr/>
          <p:nvPr/>
        </p:nvSpPr>
        <p:spPr>
          <a:xfrm>
            <a:off x="0" y="55054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Arial" panose="020B0604020202020204" pitchFamily="34" charset="0"/>
            </a:endParaRPr>
          </a:p>
        </p:txBody>
      </p:sp>
      <p:sp>
        <p:nvSpPr>
          <p:cNvPr id="179269" name="Rectangle 22"/>
          <p:cNvSpPr/>
          <p:nvPr/>
        </p:nvSpPr>
        <p:spPr>
          <a:xfrm>
            <a:off x="0" y="64484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9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9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9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9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9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9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9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9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9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9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9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9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 algn="just">
              <a:buNone/>
            </a:pPr>
            <a:r>
              <a:t>2. Using convolution theorem, find the inverse </a:t>
            </a:r>
            <a:br/>
            <a:r>
              <a:t>Z – transform of </a:t>
            </a:r>
          </a:p>
          <a:p>
            <a:pPr marL="0" indent="0">
              <a:buNone/>
            </a:pPr>
            <a:r>
              <a:t>Solution:</a:t>
            </a:r>
            <a:endParaRPr lang="en-IN" altLang="x-none"/>
          </a:p>
        </p:txBody>
      </p:sp>
      <p:sp>
        <p:nvSpPr>
          <p:cNvPr id="182325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2326" name="Rectangle 3"/>
          <p:cNvSpPr/>
          <p:nvPr/>
        </p:nvSpPr>
        <p:spPr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2327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2328" name="Rectangle 6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2329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2330" name="Rectangle 9"/>
          <p:cNvSpPr/>
          <p:nvPr/>
        </p:nvSpPr>
        <p:spPr>
          <a:xfrm>
            <a:off x="0" y="3000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2331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82277" name="Object 182276"/>
          <p:cNvGraphicFramePr>
            <a:graphicFrameLocks noChangeAspect="1"/>
          </p:cNvGraphicFramePr>
          <p:nvPr/>
        </p:nvGraphicFramePr>
        <p:xfrm>
          <a:off x="3132138" y="765175"/>
          <a:ext cx="809625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" r:id="rId1" imgW="546100" imgH="444500" progId="Equation.3">
                  <p:embed/>
                </p:oleObj>
              </mc:Choice>
              <mc:Fallback>
                <p:oleObj name="" r:id="rId1" imgW="546100" imgH="444500" progId="Equation.3">
                  <p:embed/>
                  <p:pic>
                    <p:nvPicPr>
                      <p:cNvPr id="0" name="Picture 315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32138" y="765175"/>
                        <a:ext cx="809625" cy="665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332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2333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82280" name="Object 182279"/>
          <p:cNvGraphicFramePr>
            <a:graphicFrameLocks noChangeAspect="1"/>
          </p:cNvGraphicFramePr>
          <p:nvPr/>
        </p:nvGraphicFramePr>
        <p:xfrm>
          <a:off x="2355850" y="1557338"/>
          <a:ext cx="3224213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" r:id="rId3" imgW="2133600" imgH="482600" progId="Equation.3">
                  <p:embed/>
                </p:oleObj>
              </mc:Choice>
              <mc:Fallback>
                <p:oleObj name="" r:id="rId3" imgW="2133600" imgH="482600" progId="Equation.3">
                  <p:embed/>
                  <p:pic>
                    <p:nvPicPr>
                      <p:cNvPr id="0" name="Picture 315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5850" y="1557338"/>
                        <a:ext cx="3224213" cy="727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334" name="Rectangle 10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2335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82288" name="Object 182287"/>
          <p:cNvGraphicFramePr>
            <a:graphicFrameLocks noChangeAspect="1"/>
          </p:cNvGraphicFramePr>
          <p:nvPr/>
        </p:nvGraphicFramePr>
        <p:xfrm>
          <a:off x="3713163" y="2276475"/>
          <a:ext cx="25146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" r:id="rId5" imgW="1676400" imgH="431800" progId="Equation.3">
                  <p:embed/>
                </p:oleObj>
              </mc:Choice>
              <mc:Fallback>
                <p:oleObj name="" r:id="rId5" imgW="1676400" imgH="431800" progId="Equation.3">
                  <p:embed/>
                  <p:pic>
                    <p:nvPicPr>
                      <p:cNvPr id="0" name="Picture 315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13163" y="2276475"/>
                        <a:ext cx="2514600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7" name="Object 182286"/>
          <p:cNvGraphicFramePr>
            <a:graphicFrameLocks noChangeAspect="1"/>
          </p:cNvGraphicFramePr>
          <p:nvPr/>
        </p:nvGraphicFramePr>
        <p:xfrm>
          <a:off x="3708400" y="2997200"/>
          <a:ext cx="14859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" r:id="rId7" imgW="990600" imgH="228600" progId="Equation.3">
                  <p:embed/>
                </p:oleObj>
              </mc:Choice>
              <mc:Fallback>
                <p:oleObj name="" r:id="rId7" imgW="990600" imgH="228600" progId="Equation.3">
                  <p:embed/>
                  <p:pic>
                    <p:nvPicPr>
                      <p:cNvPr id="0" name="Picture 315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08400" y="2997200"/>
                        <a:ext cx="1485900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6" name="Object 182285"/>
          <p:cNvGraphicFramePr>
            <a:graphicFrameLocks noChangeAspect="1"/>
          </p:cNvGraphicFramePr>
          <p:nvPr/>
        </p:nvGraphicFramePr>
        <p:xfrm>
          <a:off x="3708400" y="3429000"/>
          <a:ext cx="17335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" r:id="rId9" imgW="1155700" imgH="457200" progId="Equation.3">
                  <p:embed/>
                </p:oleObj>
              </mc:Choice>
              <mc:Fallback>
                <p:oleObj name="" r:id="rId9" imgW="1155700" imgH="457200" progId="Equation.3">
                  <p:embed/>
                  <p:pic>
                    <p:nvPicPr>
                      <p:cNvPr id="0" name="Picture 316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08400" y="3429000"/>
                        <a:ext cx="173355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5" name="Object 182284"/>
          <p:cNvGraphicFramePr>
            <a:graphicFrameLocks noChangeAspect="1"/>
          </p:cNvGraphicFramePr>
          <p:nvPr/>
        </p:nvGraphicFramePr>
        <p:xfrm>
          <a:off x="3708400" y="4111625"/>
          <a:ext cx="1028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" name="" r:id="rId11" imgW="685800" imgH="457200" progId="Equation.3">
                  <p:embed/>
                </p:oleObj>
              </mc:Choice>
              <mc:Fallback>
                <p:oleObj name="" r:id="rId11" imgW="685800" imgH="457200" progId="Equation.3">
                  <p:embed/>
                  <p:pic>
                    <p:nvPicPr>
                      <p:cNvPr id="0" name="Picture 316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08400" y="4111625"/>
                        <a:ext cx="102870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709988" y="4814888"/>
          <a:ext cx="129381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name="" r:id="rId13" imgW="862965" imgH="228600" progId="Equation.3">
                  <p:embed/>
                </p:oleObj>
              </mc:Choice>
              <mc:Fallback>
                <p:oleObj name="" r:id="rId13" imgW="862965" imgH="228600" progId="Equation.3">
                  <p:embed/>
                  <p:pic>
                    <p:nvPicPr>
                      <p:cNvPr id="0" name="Picture 316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09988" y="4814888"/>
                        <a:ext cx="1293812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336" name="Rectangle 1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2337" name="Rectangle 18"/>
          <p:cNvSpPr/>
          <p:nvPr/>
        </p:nvSpPr>
        <p:spPr>
          <a:xfrm>
            <a:off x="0" y="9906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2338" name="Rectangle 19"/>
          <p:cNvSpPr/>
          <p:nvPr/>
        </p:nvSpPr>
        <p:spPr>
          <a:xfrm>
            <a:off x="0" y="17240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2339" name="Rectangle 20"/>
          <p:cNvSpPr/>
          <p:nvPr/>
        </p:nvSpPr>
        <p:spPr>
          <a:xfrm>
            <a:off x="0" y="27432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2340" name="Rectangle 21"/>
          <p:cNvSpPr/>
          <p:nvPr/>
        </p:nvSpPr>
        <p:spPr>
          <a:xfrm>
            <a:off x="0" y="37623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2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2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2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2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2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2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2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2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2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2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 algn="just">
              <a:buNone/>
            </a:pPr>
            <a:r>
              <a:t>3. Using convolution theorem, find the inverse </a:t>
            </a:r>
            <a:br/>
            <a:r>
              <a:t>Z – transform of </a:t>
            </a:r>
          </a:p>
          <a:p>
            <a:pPr marL="0" indent="0">
              <a:buNone/>
            </a:pPr>
            <a:r>
              <a:t>Solution:</a:t>
            </a:r>
            <a:endParaRPr lang="en-IN" altLang="x-none"/>
          </a:p>
        </p:txBody>
      </p:sp>
      <p:sp>
        <p:nvSpPr>
          <p:cNvPr id="183353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3354" name="Rectangle 3"/>
          <p:cNvSpPr/>
          <p:nvPr/>
        </p:nvSpPr>
        <p:spPr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3355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3356" name="Rectangle 6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3357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3358" name="Rectangle 9"/>
          <p:cNvSpPr/>
          <p:nvPr/>
        </p:nvSpPr>
        <p:spPr>
          <a:xfrm>
            <a:off x="0" y="3000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3359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3360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3361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3362" name="Rectangle 10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3363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3364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83301" name="Object 183300"/>
          <p:cNvGraphicFramePr>
            <a:graphicFrameLocks noChangeAspect="1"/>
          </p:cNvGraphicFramePr>
          <p:nvPr/>
        </p:nvGraphicFramePr>
        <p:xfrm>
          <a:off x="3132138" y="765175"/>
          <a:ext cx="12985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" r:id="rId1" imgW="875665" imgH="444500" progId="Equation.3">
                  <p:embed/>
                </p:oleObj>
              </mc:Choice>
              <mc:Fallback>
                <p:oleObj name="" r:id="rId1" imgW="875665" imgH="444500" progId="Equation.3">
                  <p:embed/>
                  <p:pic>
                    <p:nvPicPr>
                      <p:cNvPr id="0" name="Picture 316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32138" y="765175"/>
                        <a:ext cx="1298575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65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3366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3367" name="Rectangle 10"/>
          <p:cNvSpPr/>
          <p:nvPr/>
        </p:nvSpPr>
        <p:spPr>
          <a:xfrm>
            <a:off x="0" y="1047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3368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3369" name="Rectangle 13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3370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83316" name="Object 183315"/>
          <p:cNvGraphicFramePr>
            <a:graphicFrameLocks noChangeAspect="1"/>
          </p:cNvGraphicFramePr>
          <p:nvPr/>
        </p:nvGraphicFramePr>
        <p:xfrm>
          <a:off x="1979613" y="1479550"/>
          <a:ext cx="3617912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" r:id="rId3" imgW="2413000" imgH="482600" progId="Equation.3">
                  <p:embed/>
                </p:oleObj>
              </mc:Choice>
              <mc:Fallback>
                <p:oleObj name="" r:id="rId3" imgW="2413000" imgH="482600" progId="Equation.3">
                  <p:embed/>
                  <p:pic>
                    <p:nvPicPr>
                      <p:cNvPr id="0" name="Picture 316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9613" y="1479550"/>
                        <a:ext cx="3617912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5" name="Object 183314"/>
          <p:cNvGraphicFramePr>
            <a:graphicFrameLocks noChangeAspect="1"/>
          </p:cNvGraphicFramePr>
          <p:nvPr/>
        </p:nvGraphicFramePr>
        <p:xfrm>
          <a:off x="3779838" y="2276475"/>
          <a:ext cx="24558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" r:id="rId5" imgW="1637665" imgH="431800" progId="Equation.3">
                  <p:embed/>
                </p:oleObj>
              </mc:Choice>
              <mc:Fallback>
                <p:oleObj name="" r:id="rId5" imgW="1637665" imgH="431800" progId="Equation.3">
                  <p:embed/>
                  <p:pic>
                    <p:nvPicPr>
                      <p:cNvPr id="0" name="Picture 316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9838" y="2276475"/>
                        <a:ext cx="245586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4" name="Object 183313"/>
          <p:cNvGraphicFramePr>
            <a:graphicFrameLocks noChangeAspect="1"/>
          </p:cNvGraphicFramePr>
          <p:nvPr/>
        </p:nvGraphicFramePr>
        <p:xfrm>
          <a:off x="3825875" y="2997200"/>
          <a:ext cx="14668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" name="" r:id="rId7" imgW="977900" imgH="228600" progId="Equation.3">
                  <p:embed/>
                </p:oleObj>
              </mc:Choice>
              <mc:Fallback>
                <p:oleObj name="" r:id="rId7" imgW="977900" imgH="228600" progId="Equation.3">
                  <p:embed/>
                  <p:pic>
                    <p:nvPicPr>
                      <p:cNvPr id="0" name="Picture 317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25875" y="2997200"/>
                        <a:ext cx="1466850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3" name="Object 183312"/>
          <p:cNvGraphicFramePr>
            <a:graphicFrameLocks noChangeAspect="1"/>
          </p:cNvGraphicFramePr>
          <p:nvPr/>
        </p:nvGraphicFramePr>
        <p:xfrm>
          <a:off x="3779838" y="3357563"/>
          <a:ext cx="1676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" name="" r:id="rId9" imgW="1117600" imgH="457200" progId="Equation.3">
                  <p:embed/>
                </p:oleObj>
              </mc:Choice>
              <mc:Fallback>
                <p:oleObj name="" r:id="rId9" imgW="1117600" imgH="457200" progId="Equation.3">
                  <p:embed/>
                  <p:pic>
                    <p:nvPicPr>
                      <p:cNvPr id="0" name="Picture 317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9838" y="3357563"/>
                        <a:ext cx="167640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2" name="Object 183311"/>
          <p:cNvGraphicFramePr>
            <a:graphicFrameLocks noChangeAspect="1"/>
          </p:cNvGraphicFramePr>
          <p:nvPr/>
        </p:nvGraphicFramePr>
        <p:xfrm>
          <a:off x="3779838" y="3967163"/>
          <a:ext cx="20955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" name="" r:id="rId11" imgW="1397000" imgH="457200" progId="Equation.3">
                  <p:embed/>
                </p:oleObj>
              </mc:Choice>
              <mc:Fallback>
                <p:oleObj name="" r:id="rId11" imgW="1397000" imgH="457200" progId="Equation.3">
                  <p:embed/>
                  <p:pic>
                    <p:nvPicPr>
                      <p:cNvPr id="0" name="Picture 317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79838" y="3967163"/>
                        <a:ext cx="209550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779838" y="4581525"/>
          <a:ext cx="165576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" r:id="rId13" imgW="1104265" imgH="495300" progId="Equation.3">
                  <p:embed/>
                </p:oleObj>
              </mc:Choice>
              <mc:Fallback>
                <p:oleObj name="" r:id="rId13" imgW="1104265" imgH="495300" progId="Equation.3">
                  <p:embed/>
                  <p:pic>
                    <p:nvPicPr>
                      <p:cNvPr id="0" name="Picture 31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79838" y="4581525"/>
                        <a:ext cx="1655762" cy="742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71" name="Rectangle 2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3372" name="Rectangle 22"/>
          <p:cNvSpPr/>
          <p:nvPr/>
        </p:nvSpPr>
        <p:spPr>
          <a:xfrm>
            <a:off x="0" y="10858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>
              <a:latin typeface="Arial" panose="020B0604020202020204" pitchFamily="34" charset="0"/>
            </a:endParaRPr>
          </a:p>
        </p:txBody>
      </p:sp>
      <p:sp>
        <p:nvSpPr>
          <p:cNvPr id="183373" name="Rectangle 24"/>
          <p:cNvSpPr/>
          <p:nvPr/>
        </p:nvSpPr>
        <p:spPr>
          <a:xfrm>
            <a:off x="0" y="28098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3374" name="Rectangle 25"/>
          <p:cNvSpPr/>
          <p:nvPr/>
        </p:nvSpPr>
        <p:spPr>
          <a:xfrm>
            <a:off x="0" y="38290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3375" name="Rectangle 26"/>
          <p:cNvSpPr/>
          <p:nvPr/>
        </p:nvSpPr>
        <p:spPr>
          <a:xfrm>
            <a:off x="0" y="4848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3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3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3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3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57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4358" name="Rectangle 3"/>
          <p:cNvSpPr/>
          <p:nvPr/>
        </p:nvSpPr>
        <p:spPr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4359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4360" name="Rectangle 6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4361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4362" name="Rectangle 9"/>
          <p:cNvSpPr/>
          <p:nvPr/>
        </p:nvSpPr>
        <p:spPr>
          <a:xfrm>
            <a:off x="0" y="3000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4363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4364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4365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4366" name="Rectangle 10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4367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4368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4369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4370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4371" name="Rectangle 10"/>
          <p:cNvSpPr/>
          <p:nvPr/>
        </p:nvSpPr>
        <p:spPr>
          <a:xfrm>
            <a:off x="0" y="1047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4372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4373" name="Rectangle 13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4374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4375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84331" name="Object 184330"/>
          <p:cNvGraphicFramePr>
            <a:graphicFrameLocks noChangeAspect="1"/>
          </p:cNvGraphicFramePr>
          <p:nvPr/>
        </p:nvGraphicFramePr>
        <p:xfrm>
          <a:off x="2371725" y="374650"/>
          <a:ext cx="15033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" name="" r:id="rId1" imgW="1002665" imgH="495300" progId="Equation.3">
                  <p:embed/>
                </p:oleObj>
              </mc:Choice>
              <mc:Fallback>
                <p:oleObj name="" r:id="rId1" imgW="1002665" imgH="495300" progId="Equation.3">
                  <p:embed/>
                  <p:pic>
                    <p:nvPicPr>
                      <p:cNvPr id="0" name="Picture 317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71725" y="374650"/>
                        <a:ext cx="1503363" cy="742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30" name="Object 184329"/>
          <p:cNvGraphicFramePr>
            <a:graphicFrameLocks noChangeAspect="1"/>
          </p:cNvGraphicFramePr>
          <p:nvPr/>
        </p:nvGraphicFramePr>
        <p:xfrm>
          <a:off x="2371725" y="1189038"/>
          <a:ext cx="371316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" name="" r:id="rId3" imgW="2476500" imgH="533400" progId="Equation.3">
                  <p:embed/>
                </p:oleObj>
              </mc:Choice>
              <mc:Fallback>
                <p:oleObj name="" r:id="rId3" imgW="2476500" imgH="533400" progId="Equation.3">
                  <p:embed/>
                  <p:pic>
                    <p:nvPicPr>
                      <p:cNvPr id="0" name="Picture 317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1725" y="1189038"/>
                        <a:ext cx="3713163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29" name="Object 184328"/>
          <p:cNvGraphicFramePr>
            <a:graphicFrameLocks noChangeAspect="1"/>
          </p:cNvGraphicFramePr>
          <p:nvPr/>
        </p:nvGraphicFramePr>
        <p:xfrm>
          <a:off x="2371725" y="2060575"/>
          <a:ext cx="192405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" r:id="rId5" imgW="1282700" imgH="939800" progId="Equation.3">
                  <p:embed/>
                </p:oleObj>
              </mc:Choice>
              <mc:Fallback>
                <p:oleObj name="" r:id="rId5" imgW="1282700" imgH="939800" progId="Equation.3">
                  <p:embed/>
                  <p:pic>
                    <p:nvPicPr>
                      <p:cNvPr id="0" name="Picture 317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71725" y="2060575"/>
                        <a:ext cx="1924050" cy="1409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28" name="Object 184327"/>
          <p:cNvGraphicFramePr>
            <a:graphicFrameLocks noChangeAspect="1"/>
          </p:cNvGraphicFramePr>
          <p:nvPr/>
        </p:nvGraphicFramePr>
        <p:xfrm>
          <a:off x="2371725" y="3573463"/>
          <a:ext cx="276066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" r:id="rId7" imgW="1841500" imgH="482600" progId="Equation.3">
                  <p:embed/>
                </p:oleObj>
              </mc:Choice>
              <mc:Fallback>
                <p:oleObj name="" r:id="rId7" imgW="1841500" imgH="482600" progId="Equation.3">
                  <p:embed/>
                  <p:pic>
                    <p:nvPicPr>
                      <p:cNvPr id="0" name="Picture 317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71725" y="3573463"/>
                        <a:ext cx="2760663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371725" y="4437063"/>
          <a:ext cx="196056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" name="" r:id="rId9" imgW="1307465" imgH="482600" progId="Equation.3">
                  <p:embed/>
                </p:oleObj>
              </mc:Choice>
              <mc:Fallback>
                <p:oleObj name="" r:id="rId9" imgW="1307465" imgH="482600" progId="Equation.3">
                  <p:embed/>
                  <p:pic>
                    <p:nvPicPr>
                      <p:cNvPr id="0" name="Picture 317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71725" y="4437063"/>
                        <a:ext cx="1960563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6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4377" name="Rectangle 13"/>
          <p:cNvSpPr/>
          <p:nvPr/>
        </p:nvSpPr>
        <p:spPr>
          <a:xfrm>
            <a:off x="0" y="10382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4378" name="Rectangle 14"/>
          <p:cNvSpPr/>
          <p:nvPr/>
        </p:nvSpPr>
        <p:spPr>
          <a:xfrm>
            <a:off x="0" y="21240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4379" name="Rectangle 15"/>
          <p:cNvSpPr/>
          <p:nvPr/>
        </p:nvSpPr>
        <p:spPr>
          <a:xfrm>
            <a:off x="0" y="36861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4380" name="Rectangle 16"/>
          <p:cNvSpPr/>
          <p:nvPr/>
        </p:nvSpPr>
        <p:spPr>
          <a:xfrm>
            <a:off x="0" y="4714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 algn="just">
              <a:buNone/>
            </a:pPr>
            <a:r>
              <a:t>4. Using convolution theorem, find the inverse </a:t>
            </a:r>
            <a:br/>
            <a:r>
              <a:t>Z – transform of </a:t>
            </a:r>
          </a:p>
          <a:p>
            <a:pPr marL="0" indent="0">
              <a:buNone/>
            </a:pPr>
            <a:r>
              <a:t>Solution:</a:t>
            </a:r>
            <a:endParaRPr lang="en-IN" altLang="x-none"/>
          </a:p>
        </p:txBody>
      </p:sp>
      <p:sp>
        <p:nvSpPr>
          <p:cNvPr id="185408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09" name="Rectangle 3"/>
          <p:cNvSpPr/>
          <p:nvPr/>
        </p:nvSpPr>
        <p:spPr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10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11" name="Rectangle 6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12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13" name="Rectangle 9"/>
          <p:cNvSpPr/>
          <p:nvPr/>
        </p:nvSpPr>
        <p:spPr>
          <a:xfrm>
            <a:off x="0" y="3000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14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15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16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17" name="Rectangle 10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18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19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20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21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22" name="Rectangle 10"/>
          <p:cNvSpPr/>
          <p:nvPr/>
        </p:nvSpPr>
        <p:spPr>
          <a:xfrm>
            <a:off x="0" y="1047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23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24" name="Rectangle 13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25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26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85350" name="Object 185349"/>
          <p:cNvGraphicFramePr>
            <a:graphicFrameLocks noChangeAspect="1"/>
          </p:cNvGraphicFramePr>
          <p:nvPr/>
        </p:nvGraphicFramePr>
        <p:xfrm>
          <a:off x="3074988" y="676275"/>
          <a:ext cx="14478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" name="" r:id="rId1" imgW="965200" imgH="444500" progId="Equation.3">
                  <p:embed/>
                </p:oleObj>
              </mc:Choice>
              <mc:Fallback>
                <p:oleObj name="" r:id="rId1" imgW="965200" imgH="444500" progId="Equation.3">
                  <p:embed/>
                  <p:pic>
                    <p:nvPicPr>
                      <p:cNvPr id="0" name="Picture 31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74988" y="676275"/>
                        <a:ext cx="1447800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427" name="Rectangle 8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28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29" name="Rectangle 11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30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31" name="Rectangle 14"/>
          <p:cNvSpPr/>
          <p:nvPr/>
        </p:nvSpPr>
        <p:spPr>
          <a:xfrm>
            <a:off x="0" y="1476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32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85366" name="Object 185365"/>
          <p:cNvGraphicFramePr>
            <a:graphicFrameLocks noChangeAspect="1"/>
          </p:cNvGraphicFramePr>
          <p:nvPr/>
        </p:nvGraphicFramePr>
        <p:xfrm>
          <a:off x="1835150" y="1341438"/>
          <a:ext cx="658971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" r:id="rId3" imgW="4394200" imgH="863600" progId="Equation.3">
                  <p:embed/>
                </p:oleObj>
              </mc:Choice>
              <mc:Fallback>
                <p:oleObj name="" r:id="rId3" imgW="4394200" imgH="863600" progId="Equation.3">
                  <p:embed/>
                  <p:pic>
                    <p:nvPicPr>
                      <p:cNvPr id="0" name="Picture 31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150" y="1341438"/>
                        <a:ext cx="6589713" cy="1295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65" name="Object 185364"/>
          <p:cNvGraphicFramePr>
            <a:graphicFrameLocks noChangeAspect="1"/>
          </p:cNvGraphicFramePr>
          <p:nvPr/>
        </p:nvGraphicFramePr>
        <p:xfrm>
          <a:off x="3827463" y="2708275"/>
          <a:ext cx="27606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" r:id="rId5" imgW="1841500" imgH="431800" progId="Equation.3">
                  <p:embed/>
                </p:oleObj>
              </mc:Choice>
              <mc:Fallback>
                <p:oleObj name="" r:id="rId5" imgW="1841500" imgH="431800" progId="Equation.3">
                  <p:embed/>
                  <p:pic>
                    <p:nvPicPr>
                      <p:cNvPr id="0" name="Picture 318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27463" y="2708275"/>
                        <a:ext cx="276066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64" name="Object 185363"/>
          <p:cNvGraphicFramePr>
            <a:graphicFrameLocks noChangeAspect="1"/>
          </p:cNvGraphicFramePr>
          <p:nvPr/>
        </p:nvGraphicFramePr>
        <p:xfrm>
          <a:off x="3779838" y="3446463"/>
          <a:ext cx="16954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" r:id="rId7" imgW="1130300" imgH="228600" progId="Equation.3">
                  <p:embed/>
                </p:oleObj>
              </mc:Choice>
              <mc:Fallback>
                <p:oleObj name="" r:id="rId7" imgW="1130300" imgH="228600" progId="Equation.3">
                  <p:embed/>
                  <p:pic>
                    <p:nvPicPr>
                      <p:cNvPr id="0" name="Picture 318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79838" y="3446463"/>
                        <a:ext cx="1695450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63" name="Object 185362"/>
          <p:cNvGraphicFramePr>
            <a:graphicFrameLocks noChangeAspect="1"/>
          </p:cNvGraphicFramePr>
          <p:nvPr/>
        </p:nvGraphicFramePr>
        <p:xfrm>
          <a:off x="3813175" y="3860800"/>
          <a:ext cx="16954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" name="" r:id="rId9" imgW="1130300" imgH="228600" progId="Equation.3">
                  <p:embed/>
                </p:oleObj>
              </mc:Choice>
              <mc:Fallback>
                <p:oleObj name="" r:id="rId9" imgW="1130300" imgH="228600" progId="Equation.3">
                  <p:embed/>
                  <p:pic>
                    <p:nvPicPr>
                      <p:cNvPr id="0" name="Picture 318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13175" y="3860800"/>
                        <a:ext cx="1695450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62" name="Object 185361"/>
          <p:cNvGraphicFramePr>
            <a:graphicFrameLocks noChangeAspect="1"/>
          </p:cNvGraphicFramePr>
          <p:nvPr/>
        </p:nvGraphicFramePr>
        <p:xfrm>
          <a:off x="3779838" y="4221163"/>
          <a:ext cx="1905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" name="" r:id="rId11" imgW="1270000" imgH="457200" progId="Equation.3">
                  <p:embed/>
                </p:oleObj>
              </mc:Choice>
              <mc:Fallback>
                <p:oleObj name="" r:id="rId11" imgW="1270000" imgH="457200" progId="Equation.3">
                  <p:embed/>
                  <p:pic>
                    <p:nvPicPr>
                      <p:cNvPr id="0" name="Picture 318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79838" y="4221163"/>
                        <a:ext cx="190500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61" name="Object 185360"/>
          <p:cNvGraphicFramePr>
            <a:graphicFrameLocks noChangeAspect="1"/>
          </p:cNvGraphicFramePr>
          <p:nvPr/>
        </p:nvGraphicFramePr>
        <p:xfrm>
          <a:off x="3779838" y="4918075"/>
          <a:ext cx="190341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" r:id="rId13" imgW="1269365" imgH="495300" progId="Equation.3">
                  <p:embed/>
                </p:oleObj>
              </mc:Choice>
              <mc:Fallback>
                <p:oleObj name="" r:id="rId13" imgW="1269365" imgH="495300" progId="Equation.3">
                  <p:embed/>
                  <p:pic>
                    <p:nvPicPr>
                      <p:cNvPr id="0" name="Picture 318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79838" y="4918075"/>
                        <a:ext cx="1903412" cy="742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779838" y="5661025"/>
          <a:ext cx="15811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" r:id="rId15" imgW="1054100" imgH="495300" progId="Equation.3">
                  <p:embed/>
                </p:oleObj>
              </mc:Choice>
              <mc:Fallback>
                <p:oleObj name="" r:id="rId15" imgW="1054100" imgH="495300" progId="Equation.3">
                  <p:embed/>
                  <p:pic>
                    <p:nvPicPr>
                      <p:cNvPr id="0" name="Picture 318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79838" y="5661025"/>
                        <a:ext cx="1581150" cy="742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433" name="Rectangle 2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34" name="Rectangle 24"/>
          <p:cNvSpPr/>
          <p:nvPr/>
        </p:nvSpPr>
        <p:spPr>
          <a:xfrm>
            <a:off x="0" y="14763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>
              <a:latin typeface="Arial" panose="020B0604020202020204" pitchFamily="34" charset="0"/>
            </a:endParaRPr>
          </a:p>
        </p:txBody>
      </p:sp>
      <p:sp>
        <p:nvSpPr>
          <p:cNvPr id="185435" name="Rectangle 25"/>
          <p:cNvSpPr/>
          <p:nvPr/>
        </p:nvSpPr>
        <p:spPr>
          <a:xfrm>
            <a:off x="0" y="24574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36" name="Rectangle 26"/>
          <p:cNvSpPr/>
          <p:nvPr/>
        </p:nvSpPr>
        <p:spPr>
          <a:xfrm>
            <a:off x="0" y="31908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37" name="Rectangle 27"/>
          <p:cNvSpPr/>
          <p:nvPr/>
        </p:nvSpPr>
        <p:spPr>
          <a:xfrm>
            <a:off x="0" y="39243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38" name="Rectangle 28"/>
          <p:cNvSpPr/>
          <p:nvPr/>
        </p:nvSpPr>
        <p:spPr>
          <a:xfrm>
            <a:off x="0" y="49434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5439" name="Rectangle 29"/>
          <p:cNvSpPr/>
          <p:nvPr/>
        </p:nvSpPr>
        <p:spPr>
          <a:xfrm>
            <a:off x="0" y="6000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5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5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6394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86373" name="Object 186372"/>
          <p:cNvGraphicFramePr>
            <a:graphicFrameLocks noChangeAspect="1"/>
          </p:cNvGraphicFramePr>
          <p:nvPr/>
        </p:nvGraphicFramePr>
        <p:xfrm>
          <a:off x="2403475" y="457200"/>
          <a:ext cx="41132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" r:id="rId1" imgW="2743200" imgH="533400" progId="Equation.3">
                  <p:embed/>
                </p:oleObj>
              </mc:Choice>
              <mc:Fallback>
                <p:oleObj name="" r:id="rId1" imgW="2743200" imgH="533400" progId="Equation.3">
                  <p:embed/>
                  <p:pic>
                    <p:nvPicPr>
                      <p:cNvPr id="0" name="Picture 31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03475" y="457200"/>
                        <a:ext cx="4113213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72" name="Object 186371"/>
          <p:cNvGraphicFramePr>
            <a:graphicFrameLocks noChangeAspect="1"/>
          </p:cNvGraphicFramePr>
          <p:nvPr/>
        </p:nvGraphicFramePr>
        <p:xfrm>
          <a:off x="2403475" y="1341438"/>
          <a:ext cx="20193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" r:id="rId3" imgW="1346200" imgH="939800" progId="Equation.3">
                  <p:embed/>
                </p:oleObj>
              </mc:Choice>
              <mc:Fallback>
                <p:oleObj name="" r:id="rId3" imgW="1346200" imgH="939800" progId="Equation.3">
                  <p:embed/>
                  <p:pic>
                    <p:nvPicPr>
                      <p:cNvPr id="0" name="Picture 31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3475" y="1341438"/>
                        <a:ext cx="2019300" cy="1409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71" name="Object 186370"/>
          <p:cNvGraphicFramePr>
            <a:graphicFrameLocks noChangeAspect="1"/>
          </p:cNvGraphicFramePr>
          <p:nvPr/>
        </p:nvGraphicFramePr>
        <p:xfrm>
          <a:off x="2403475" y="2852738"/>
          <a:ext cx="257016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" r:id="rId5" imgW="1714500" imgH="533400" progId="Equation.3">
                  <p:embed/>
                </p:oleObj>
              </mc:Choice>
              <mc:Fallback>
                <p:oleObj name="" r:id="rId5" imgW="1714500" imgH="533400" progId="Equation.3">
                  <p:embed/>
                  <p:pic>
                    <p:nvPicPr>
                      <p:cNvPr id="0" name="Picture 31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03475" y="2852738"/>
                        <a:ext cx="2570163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403475" y="3789363"/>
          <a:ext cx="20939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" name="" r:id="rId7" imgW="1396365" imgH="533400" progId="Equation.3">
                  <p:embed/>
                </p:oleObj>
              </mc:Choice>
              <mc:Fallback>
                <p:oleObj name="" r:id="rId7" imgW="1396365" imgH="533400" progId="Equation.3">
                  <p:embed/>
                  <p:pic>
                    <p:nvPicPr>
                      <p:cNvPr id="0" name="Picture 318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03475" y="3789363"/>
                        <a:ext cx="2093913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95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6396" name="Rectangle 7"/>
          <p:cNvSpPr/>
          <p:nvPr/>
        </p:nvSpPr>
        <p:spPr>
          <a:xfrm>
            <a:off x="0" y="10763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6397" name="Rectangle 8"/>
          <p:cNvSpPr/>
          <p:nvPr/>
        </p:nvSpPr>
        <p:spPr>
          <a:xfrm>
            <a:off x="0" y="26289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6398" name="Rectangle 9"/>
          <p:cNvSpPr/>
          <p:nvPr/>
        </p:nvSpPr>
        <p:spPr>
          <a:xfrm>
            <a:off x="0" y="37052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 algn="just">
              <a:buNone/>
            </a:pPr>
            <a:r>
              <a:t>5. Using convolution theorem, find the inverse </a:t>
            </a:r>
            <a:br/>
            <a:r>
              <a:t>Z – transform of </a:t>
            </a:r>
          </a:p>
          <a:p>
            <a:pPr marL="0" indent="0">
              <a:buNone/>
            </a:pPr>
            <a:r>
              <a:t>Solution:</a:t>
            </a:r>
            <a:endParaRPr lang="en-IN" altLang="x-none"/>
          </a:p>
        </p:txBody>
      </p:sp>
      <p:sp>
        <p:nvSpPr>
          <p:cNvPr id="187450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51" name="Rectangle 3"/>
          <p:cNvSpPr/>
          <p:nvPr/>
        </p:nvSpPr>
        <p:spPr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52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53" name="Rectangle 6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54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55" name="Rectangle 9"/>
          <p:cNvSpPr/>
          <p:nvPr/>
        </p:nvSpPr>
        <p:spPr>
          <a:xfrm>
            <a:off x="0" y="3000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56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57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58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59" name="Rectangle 10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60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61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62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63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64" name="Rectangle 10"/>
          <p:cNvSpPr/>
          <p:nvPr/>
        </p:nvSpPr>
        <p:spPr>
          <a:xfrm>
            <a:off x="0" y="1047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65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66" name="Rectangle 13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67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68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69" name="Rectangle 8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70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71" name="Rectangle 11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72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73" name="Rectangle 14"/>
          <p:cNvSpPr/>
          <p:nvPr/>
        </p:nvSpPr>
        <p:spPr>
          <a:xfrm>
            <a:off x="0" y="1476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74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75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87398" name="Object 187397"/>
          <p:cNvGraphicFramePr>
            <a:graphicFrameLocks noChangeAspect="1"/>
          </p:cNvGraphicFramePr>
          <p:nvPr/>
        </p:nvGraphicFramePr>
        <p:xfrm>
          <a:off x="3132138" y="692150"/>
          <a:ext cx="126682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" name="" r:id="rId1" imgW="850265" imgH="444500" progId="Equation.3">
                  <p:embed/>
                </p:oleObj>
              </mc:Choice>
              <mc:Fallback>
                <p:oleObj name="" r:id="rId1" imgW="850265" imgH="444500" progId="Equation.3">
                  <p:embed/>
                  <p:pic>
                    <p:nvPicPr>
                      <p:cNvPr id="0" name="Picture 319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32138" y="692150"/>
                        <a:ext cx="1266825" cy="668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476" name="Rectangle 8"/>
          <p:cNvSpPr/>
          <p:nvPr/>
        </p:nvSpPr>
        <p:spPr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77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78" name="Rectangle 11"/>
          <p:cNvSpPr/>
          <p:nvPr/>
        </p:nvSpPr>
        <p:spPr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79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80" name="Rectangle 14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81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87413" name="Object 187412"/>
          <p:cNvGraphicFramePr>
            <a:graphicFrameLocks noChangeAspect="1"/>
          </p:cNvGraphicFramePr>
          <p:nvPr/>
        </p:nvGraphicFramePr>
        <p:xfrm>
          <a:off x="2057400" y="1428750"/>
          <a:ext cx="352266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" r:id="rId3" imgW="2349500" imgH="482600" progId="Equation.3">
                  <p:embed/>
                </p:oleObj>
              </mc:Choice>
              <mc:Fallback>
                <p:oleObj name="" r:id="rId3" imgW="2349500" imgH="482600" progId="Equation.3">
                  <p:embed/>
                  <p:pic>
                    <p:nvPicPr>
                      <p:cNvPr id="0" name="Picture 320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7400" y="1428750"/>
                        <a:ext cx="3522663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412" name="Object 187411"/>
          <p:cNvGraphicFramePr>
            <a:graphicFrameLocks noChangeAspect="1"/>
          </p:cNvGraphicFramePr>
          <p:nvPr/>
        </p:nvGraphicFramePr>
        <p:xfrm>
          <a:off x="3862388" y="2205038"/>
          <a:ext cx="24384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" name="" r:id="rId5" imgW="1625600" imgH="431800" progId="Equation.3">
                  <p:embed/>
                </p:oleObj>
              </mc:Choice>
              <mc:Fallback>
                <p:oleObj name="" r:id="rId5" imgW="1625600" imgH="431800" progId="Equation.3">
                  <p:embed/>
                  <p:pic>
                    <p:nvPicPr>
                      <p:cNvPr id="0" name="Picture 319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62388" y="2205038"/>
                        <a:ext cx="2438400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411" name="Object 187410"/>
          <p:cNvGraphicFramePr>
            <a:graphicFrameLocks noChangeAspect="1"/>
          </p:cNvGraphicFramePr>
          <p:nvPr/>
        </p:nvGraphicFramePr>
        <p:xfrm>
          <a:off x="3862388" y="2924175"/>
          <a:ext cx="121761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" r:id="rId7" imgW="812165" imgH="228600" progId="Equation.3">
                  <p:embed/>
                </p:oleObj>
              </mc:Choice>
              <mc:Fallback>
                <p:oleObj name="" r:id="rId7" imgW="812165" imgH="228600" progId="Equation.3">
                  <p:embed/>
                  <p:pic>
                    <p:nvPicPr>
                      <p:cNvPr id="0" name="Picture 319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62388" y="2924175"/>
                        <a:ext cx="1217612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410" name="Object 187409"/>
          <p:cNvGraphicFramePr>
            <a:graphicFrameLocks noChangeAspect="1"/>
          </p:cNvGraphicFramePr>
          <p:nvPr/>
        </p:nvGraphicFramePr>
        <p:xfrm>
          <a:off x="3862388" y="3357563"/>
          <a:ext cx="14287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name="" r:id="rId9" imgW="952500" imgH="457200" progId="Equation.3">
                  <p:embed/>
                </p:oleObj>
              </mc:Choice>
              <mc:Fallback>
                <p:oleObj name="" r:id="rId9" imgW="952500" imgH="457200" progId="Equation.3">
                  <p:embed/>
                  <p:pic>
                    <p:nvPicPr>
                      <p:cNvPr id="0" name="Picture 319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62388" y="3357563"/>
                        <a:ext cx="142875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409" name="Object 187408"/>
          <p:cNvGraphicFramePr>
            <a:graphicFrameLocks noChangeAspect="1"/>
          </p:cNvGraphicFramePr>
          <p:nvPr/>
        </p:nvGraphicFramePr>
        <p:xfrm>
          <a:off x="3862388" y="4005263"/>
          <a:ext cx="1524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" name="" r:id="rId11" imgW="1016000" imgH="457200" progId="Equation.3">
                  <p:embed/>
                </p:oleObj>
              </mc:Choice>
              <mc:Fallback>
                <p:oleObj name="" r:id="rId11" imgW="1016000" imgH="457200" progId="Equation.3">
                  <p:embed/>
                  <p:pic>
                    <p:nvPicPr>
                      <p:cNvPr id="0" name="Picture 319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62388" y="4005263"/>
                        <a:ext cx="152400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862388" y="4702175"/>
          <a:ext cx="117951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" name="" r:id="rId13" imgW="786765" imgH="495300" progId="Equation.3">
                  <p:embed/>
                </p:oleObj>
              </mc:Choice>
              <mc:Fallback>
                <p:oleObj name="" r:id="rId13" imgW="786765" imgH="495300" progId="Equation.3">
                  <p:embed/>
                  <p:pic>
                    <p:nvPicPr>
                      <p:cNvPr id="0" name="Picture 319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62388" y="4702175"/>
                        <a:ext cx="1179512" cy="742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482" name="Rectangle 2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83" name="Rectangle 23"/>
          <p:cNvSpPr/>
          <p:nvPr/>
        </p:nvSpPr>
        <p:spPr>
          <a:xfrm>
            <a:off x="0" y="10763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>
              <a:latin typeface="Arial" panose="020B0604020202020204" pitchFamily="34" charset="0"/>
            </a:endParaRPr>
          </a:p>
        </p:txBody>
      </p:sp>
      <p:sp>
        <p:nvSpPr>
          <p:cNvPr id="187484" name="Rectangle 25"/>
          <p:cNvSpPr/>
          <p:nvPr/>
        </p:nvSpPr>
        <p:spPr>
          <a:xfrm>
            <a:off x="0" y="27908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85" name="Rectangle 26"/>
          <p:cNvSpPr/>
          <p:nvPr/>
        </p:nvSpPr>
        <p:spPr>
          <a:xfrm>
            <a:off x="0" y="38004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7486" name="Rectangle 27"/>
          <p:cNvSpPr/>
          <p:nvPr/>
        </p:nvSpPr>
        <p:spPr>
          <a:xfrm>
            <a:off x="0" y="481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7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7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sz="2800" b="1">
                <a:solidFill>
                  <a:srgbClr val="0070C0"/>
                </a:solidFill>
              </a:rPr>
              <a:t>Definition 1</a:t>
            </a:r>
            <a:endParaRPr sz="2800" b="1">
              <a:solidFill>
                <a:srgbClr val="0070C0"/>
              </a:solidFill>
            </a:endParaRPr>
          </a:p>
          <a:p>
            <a:pPr marL="0" indent="0" algn="just">
              <a:buNone/>
            </a:pPr>
            <a:r>
              <a:rPr sz="2800" err="1"/>
              <a:t>Let {x(n</a:t>
            </a:r>
            <a:r>
              <a:rPr sz="2800"/>
              <a:t>)} be a sequence defined for n = 0, </a:t>
            </a:r>
            <a:r>
              <a:rPr sz="2800" err="1">
                <a:sym typeface="Symbol" panose="05050102010706020507" pitchFamily="18" charset="2"/>
              </a:rPr>
              <a:t>1, 2, 3, .  Then the two sided Z-transform of the sequence x(n</a:t>
            </a:r>
            <a:r>
              <a:rPr sz="2800">
                <a:sym typeface="Symbol" panose="05050102010706020507" pitchFamily="18" charset="2"/>
              </a:rPr>
              <a:t>) is defined as</a:t>
            </a:r>
            <a:endParaRPr sz="280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sz="280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sz="2800">
                <a:sym typeface="Symbol" panose="05050102010706020507" pitchFamily="18" charset="2"/>
              </a:rPr>
              <a:t>where z is a complex variable in general.</a:t>
            </a:r>
            <a:endParaRPr sz="280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sz="2800" b="1">
                <a:solidFill>
                  <a:srgbClr val="0070C0"/>
                </a:solidFill>
                <a:sym typeface="Symbol" panose="05050102010706020507" pitchFamily="18" charset="2"/>
              </a:rPr>
              <a:t>Definition 2</a:t>
            </a:r>
            <a:endParaRPr sz="2800" b="1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sz="2800" err="1">
                <a:sym typeface="Symbol" panose="05050102010706020507" pitchFamily="18" charset="2"/>
              </a:rPr>
              <a:t>If {x(n)} is a casual sequence, i.e., x(n</a:t>
            </a:r>
            <a:r>
              <a:rPr sz="2800">
                <a:sym typeface="Symbol" panose="05050102010706020507" pitchFamily="18" charset="2"/>
              </a:rPr>
              <a:t>) = 0 for n &lt; 0, then the Z-transform reduces to one-sided Z-transform and is defined as</a:t>
            </a:r>
            <a:endParaRPr sz="280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sz="280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sz="2800" b="1">
                <a:solidFill>
                  <a:srgbClr val="0070C0"/>
                </a:solidFill>
                <a:sym typeface="Symbol" panose="05050102010706020507" pitchFamily="18" charset="2"/>
              </a:rPr>
              <a:t>Note:</a:t>
            </a:r>
            <a:r>
              <a:rPr sz="2800" err="1">
                <a:sym typeface="Symbol" panose="05050102010706020507" pitchFamily="18" charset="2"/>
              </a:rPr>
              <a:t> The infinite series          will be convergent only for certain values of z depending on the sequence x(n</a:t>
            </a:r>
            <a:r>
              <a:rPr sz="2800">
                <a:sym typeface="Symbol" panose="05050102010706020507" pitchFamily="18" charset="2"/>
              </a:rPr>
              <a:t>).</a:t>
            </a:r>
            <a:endParaRPr sz="2800">
              <a:sym typeface="Symbol" panose="05050102010706020507" pitchFamily="18" charset="2"/>
            </a:endParaRPr>
          </a:p>
        </p:txBody>
      </p:sp>
      <p:sp>
        <p:nvSpPr>
          <p:cNvPr id="159767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59747" name="Object 159746"/>
          <p:cNvGraphicFramePr>
            <a:graphicFrameLocks noChangeAspect="1"/>
          </p:cNvGraphicFramePr>
          <p:nvPr/>
        </p:nvGraphicFramePr>
        <p:xfrm>
          <a:off x="3059113" y="1844675"/>
          <a:ext cx="29940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1" imgW="1511300" imgH="406400" progId="Equation.3">
                  <p:embed/>
                </p:oleObj>
              </mc:Choice>
              <mc:Fallback>
                <p:oleObj name="" r:id="rId1" imgW="1511300" imgH="406400" progId="Equation.3">
                  <p:embed/>
                  <p:pic>
                    <p:nvPicPr>
                      <p:cNvPr id="0" name="Picture 309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59113" y="1844675"/>
                        <a:ext cx="2994025" cy="809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68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59749" name="Object 159748"/>
          <p:cNvGraphicFramePr>
            <a:graphicFrameLocks noChangeAspect="1"/>
          </p:cNvGraphicFramePr>
          <p:nvPr/>
        </p:nvGraphicFramePr>
        <p:xfrm>
          <a:off x="3059113" y="4652963"/>
          <a:ext cx="29908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3" imgW="1498600" imgH="419100" progId="Equation.3">
                  <p:embed/>
                </p:oleObj>
              </mc:Choice>
              <mc:Fallback>
                <p:oleObj name="" r:id="rId3" imgW="1498600" imgH="419100" progId="Equation.3">
                  <p:embed/>
                  <p:pic>
                    <p:nvPicPr>
                      <p:cNvPr id="0" name="Picture 30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59113" y="4652963"/>
                        <a:ext cx="299085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69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59765" name="Object 159764"/>
          <p:cNvGraphicFramePr>
            <a:graphicFrameLocks noChangeAspect="1"/>
          </p:cNvGraphicFramePr>
          <p:nvPr/>
        </p:nvGraphicFramePr>
        <p:xfrm>
          <a:off x="3995738" y="5476875"/>
          <a:ext cx="8636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5" imgW="609600" imgH="419100" progId="Equation.3">
                  <p:embed/>
                </p:oleObj>
              </mc:Choice>
              <mc:Fallback>
                <p:oleObj name="" r:id="rId5" imgW="609600" imgH="419100" progId="Equation.3">
                  <p:embed/>
                  <p:pic>
                    <p:nvPicPr>
                      <p:cNvPr id="0" name="Picture 309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95738" y="5476875"/>
                        <a:ext cx="863600" cy="593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3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13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13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42" end="1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charRg st="142" end="18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charRg st="142" end="18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84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charRg st="184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charRg st="184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97" end="3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charRg st="197" end="3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charRg st="197" end="3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28" end="4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charRg st="328" end="44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charRg st="328" end="44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8442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88421" name="Object 188420"/>
          <p:cNvGraphicFramePr>
            <a:graphicFrameLocks noChangeAspect="1"/>
          </p:cNvGraphicFramePr>
          <p:nvPr/>
        </p:nvGraphicFramePr>
        <p:xfrm>
          <a:off x="2963863" y="441325"/>
          <a:ext cx="340836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" r:id="rId1" imgW="2273300" imgH="533400" progId="Equation.3">
                  <p:embed/>
                </p:oleObj>
              </mc:Choice>
              <mc:Fallback>
                <p:oleObj name="" r:id="rId1" imgW="2273300" imgH="533400" progId="Equation.3">
                  <p:embed/>
                  <p:pic>
                    <p:nvPicPr>
                      <p:cNvPr id="0" name="Picture 31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63863" y="441325"/>
                        <a:ext cx="3408362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20" name="Object 188419"/>
          <p:cNvGraphicFramePr>
            <a:graphicFrameLocks noChangeAspect="1"/>
          </p:cNvGraphicFramePr>
          <p:nvPr/>
        </p:nvGraphicFramePr>
        <p:xfrm>
          <a:off x="2963863" y="1412875"/>
          <a:ext cx="16573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" r:id="rId3" imgW="1104900" imgH="508000" progId="Equation.3">
                  <p:embed/>
                </p:oleObj>
              </mc:Choice>
              <mc:Fallback>
                <p:oleObj name="" r:id="rId3" imgW="1104900" imgH="508000" progId="Equation.3">
                  <p:embed/>
                  <p:pic>
                    <p:nvPicPr>
                      <p:cNvPr id="0" name="Picture 31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63863" y="1412875"/>
                        <a:ext cx="1657350" cy="76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19" name="Object 188418"/>
          <p:cNvGraphicFramePr>
            <a:graphicFrameLocks noChangeAspect="1"/>
          </p:cNvGraphicFramePr>
          <p:nvPr/>
        </p:nvGraphicFramePr>
        <p:xfrm>
          <a:off x="2963863" y="2276475"/>
          <a:ext cx="22288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name="" r:id="rId5" imgW="1485900" imgH="482600" progId="Equation.3">
                  <p:embed/>
                </p:oleObj>
              </mc:Choice>
              <mc:Fallback>
                <p:oleObj name="" r:id="rId5" imgW="1485900" imgH="482600" progId="Equation.3">
                  <p:embed/>
                  <p:pic>
                    <p:nvPicPr>
                      <p:cNvPr id="0" name="Picture 320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63863" y="2276475"/>
                        <a:ext cx="2228850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928938" y="3214688"/>
          <a:ext cx="117951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" r:id="rId7" imgW="786765" imgH="203200" progId="Equation.3">
                  <p:embed/>
                </p:oleObj>
              </mc:Choice>
              <mc:Fallback>
                <p:oleObj name="" r:id="rId7" imgW="786765" imgH="203200" progId="Equation.3">
                  <p:embed/>
                  <p:pic>
                    <p:nvPicPr>
                      <p:cNvPr id="0" name="Picture 319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28938" y="3214688"/>
                        <a:ext cx="117951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443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8444" name="Rectangle 7"/>
          <p:cNvSpPr/>
          <p:nvPr/>
        </p:nvSpPr>
        <p:spPr>
          <a:xfrm>
            <a:off x="0" y="10763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8445" name="Rectangle 8"/>
          <p:cNvSpPr/>
          <p:nvPr/>
        </p:nvSpPr>
        <p:spPr>
          <a:xfrm>
            <a:off x="0" y="21240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8446" name="Rectangle 9"/>
          <p:cNvSpPr/>
          <p:nvPr/>
        </p:nvSpPr>
        <p:spPr>
          <a:xfrm>
            <a:off x="0" y="31432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8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8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 algn="just">
              <a:buNone/>
            </a:pPr>
            <a:r>
              <a:t>6. Using convolution theorem, find the inverse </a:t>
            </a:r>
            <a:br/>
            <a:r>
              <a:t>Z – transform of </a:t>
            </a:r>
          </a:p>
          <a:p>
            <a:pPr marL="0" indent="0">
              <a:buNone/>
            </a:pPr>
            <a:r>
              <a:t>Solution:</a:t>
            </a:r>
            <a:endParaRPr lang="en-IN" altLang="x-none"/>
          </a:p>
        </p:txBody>
      </p:sp>
      <p:sp>
        <p:nvSpPr>
          <p:cNvPr id="189490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491" name="Rectangle 3"/>
          <p:cNvSpPr/>
          <p:nvPr/>
        </p:nvSpPr>
        <p:spPr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492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493" name="Rectangle 6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494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495" name="Rectangle 9"/>
          <p:cNvSpPr/>
          <p:nvPr/>
        </p:nvSpPr>
        <p:spPr>
          <a:xfrm>
            <a:off x="0" y="3000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496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497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498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499" name="Rectangle 10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00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01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02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03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04" name="Rectangle 10"/>
          <p:cNvSpPr/>
          <p:nvPr/>
        </p:nvSpPr>
        <p:spPr>
          <a:xfrm>
            <a:off x="0" y="1047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05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06" name="Rectangle 13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07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08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09" name="Rectangle 8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10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11" name="Rectangle 11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12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13" name="Rectangle 14"/>
          <p:cNvSpPr/>
          <p:nvPr/>
        </p:nvSpPr>
        <p:spPr>
          <a:xfrm>
            <a:off x="0" y="1476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14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15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16" name="Rectangle 8"/>
          <p:cNvSpPr/>
          <p:nvPr/>
        </p:nvSpPr>
        <p:spPr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17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18" name="Rectangle 11"/>
          <p:cNvSpPr/>
          <p:nvPr/>
        </p:nvSpPr>
        <p:spPr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19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20" name="Rectangle 14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21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22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89446" name="Object 189445"/>
          <p:cNvGraphicFramePr>
            <a:graphicFrameLocks noChangeAspect="1"/>
          </p:cNvGraphicFramePr>
          <p:nvPr/>
        </p:nvGraphicFramePr>
        <p:xfrm>
          <a:off x="3016250" y="639763"/>
          <a:ext cx="83502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" name="" r:id="rId1" imgW="558800" imgH="469900" progId="Equation.3">
                  <p:embed/>
                </p:oleObj>
              </mc:Choice>
              <mc:Fallback>
                <p:oleObj name="" r:id="rId1" imgW="558800" imgH="469900" progId="Equation.3">
                  <p:embed/>
                  <p:pic>
                    <p:nvPicPr>
                      <p:cNvPr id="0" name="Picture 32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16250" y="639763"/>
                        <a:ext cx="835025" cy="701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523" name="Rectangle 8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24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89449" name="Object 189448"/>
          <p:cNvGraphicFramePr>
            <a:graphicFrameLocks noChangeAspect="1"/>
          </p:cNvGraphicFramePr>
          <p:nvPr/>
        </p:nvGraphicFramePr>
        <p:xfrm>
          <a:off x="2338388" y="1557338"/>
          <a:ext cx="5618162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" name="" r:id="rId3" imgW="3771900" imgH="533400" progId="Equation.3">
                  <p:embed/>
                </p:oleObj>
              </mc:Choice>
              <mc:Fallback>
                <p:oleObj name="" r:id="rId3" imgW="3771900" imgH="533400" progId="Equation.3">
                  <p:embed/>
                  <p:pic>
                    <p:nvPicPr>
                      <p:cNvPr id="0" name="Picture 32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8388" y="1557338"/>
                        <a:ext cx="5618162" cy="803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525" name="Rectangle 11"/>
          <p:cNvSpPr/>
          <p:nvPr/>
        </p:nvSpPr>
        <p:spPr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26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27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89458" name="Object 189457"/>
          <p:cNvGraphicFramePr>
            <a:graphicFrameLocks noChangeAspect="1"/>
          </p:cNvGraphicFramePr>
          <p:nvPr/>
        </p:nvGraphicFramePr>
        <p:xfrm>
          <a:off x="2303463" y="2492375"/>
          <a:ext cx="428466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" name="" r:id="rId5" imgW="2857500" imgH="533400" progId="Equation.3">
                  <p:embed/>
                </p:oleObj>
              </mc:Choice>
              <mc:Fallback>
                <p:oleObj name="" r:id="rId5" imgW="2857500" imgH="533400" progId="Equation.3">
                  <p:embed/>
                  <p:pic>
                    <p:nvPicPr>
                      <p:cNvPr id="0" name="Picture 328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03463" y="2492375"/>
                        <a:ext cx="4284662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57" name="Object 189456"/>
          <p:cNvGraphicFramePr>
            <a:graphicFrameLocks noChangeAspect="1"/>
          </p:cNvGraphicFramePr>
          <p:nvPr/>
        </p:nvGraphicFramePr>
        <p:xfrm>
          <a:off x="3714750" y="3357563"/>
          <a:ext cx="85725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2" name="" r:id="rId7" imgW="571500" imgH="190500" progId="Equation.3">
                  <p:embed/>
                </p:oleObj>
              </mc:Choice>
              <mc:Fallback>
                <p:oleObj name="" r:id="rId7" imgW="571500" imgH="190500" progId="Equation.3">
                  <p:embed/>
                  <p:pic>
                    <p:nvPicPr>
                      <p:cNvPr id="0" name="Picture 329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14750" y="3357563"/>
                        <a:ext cx="857250" cy="285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56" name="Object 189455"/>
          <p:cNvGraphicFramePr>
            <a:graphicFrameLocks noChangeAspect="1"/>
          </p:cNvGraphicFramePr>
          <p:nvPr/>
        </p:nvGraphicFramePr>
        <p:xfrm>
          <a:off x="3706813" y="3751263"/>
          <a:ext cx="23050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" name="" r:id="rId9" imgW="1536700" imgH="457200" progId="Equation.3">
                  <p:embed/>
                </p:oleObj>
              </mc:Choice>
              <mc:Fallback>
                <p:oleObj name="" r:id="rId9" imgW="1536700" imgH="457200" progId="Equation.3">
                  <p:embed/>
                  <p:pic>
                    <p:nvPicPr>
                      <p:cNvPr id="0" name="Picture 328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06813" y="3751263"/>
                        <a:ext cx="230505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5119688" y="4381500"/>
          <a:ext cx="11811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" name="" r:id="rId11" imgW="787400" imgH="228600" progId="Equation.3">
                  <p:embed/>
                </p:oleObj>
              </mc:Choice>
              <mc:Fallback>
                <p:oleObj name="" r:id="rId11" imgW="787400" imgH="228600" progId="Equation.3">
                  <p:embed/>
                  <p:pic>
                    <p:nvPicPr>
                      <p:cNvPr id="0" name="Picture 329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19688" y="4381500"/>
                        <a:ext cx="1181100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528" name="Rectangle 1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29" name="Rectangle 20"/>
          <p:cNvSpPr/>
          <p:nvPr/>
        </p:nvSpPr>
        <p:spPr>
          <a:xfrm>
            <a:off x="0" y="10763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30" name="Rectangle 21"/>
          <p:cNvSpPr/>
          <p:nvPr/>
        </p:nvSpPr>
        <p:spPr>
          <a:xfrm>
            <a:off x="0" y="17526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89531" name="Rectangle 22"/>
          <p:cNvSpPr/>
          <p:nvPr/>
        </p:nvSpPr>
        <p:spPr>
          <a:xfrm>
            <a:off x="0" y="27622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9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9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9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9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t>Equation (1) becomes</a:t>
            </a:r>
          </a:p>
          <a:p>
            <a:pPr marL="0" indent="0">
              <a:buNone/>
            </a:pPr>
            <a:endParaRPr lang="en-IN" altLang="x-none"/>
          </a:p>
        </p:txBody>
      </p:sp>
      <p:sp>
        <p:nvSpPr>
          <p:cNvPr id="190505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06" name="Rectangle 3"/>
          <p:cNvSpPr/>
          <p:nvPr/>
        </p:nvSpPr>
        <p:spPr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07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08" name="Rectangle 6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09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10" name="Rectangle 9"/>
          <p:cNvSpPr/>
          <p:nvPr/>
        </p:nvSpPr>
        <p:spPr>
          <a:xfrm>
            <a:off x="0" y="3000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11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12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13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14" name="Rectangle 10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15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16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17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18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19" name="Rectangle 10"/>
          <p:cNvSpPr/>
          <p:nvPr/>
        </p:nvSpPr>
        <p:spPr>
          <a:xfrm>
            <a:off x="0" y="1047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20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21" name="Rectangle 13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22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23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24" name="Rectangle 8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25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26" name="Rectangle 11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27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28" name="Rectangle 14"/>
          <p:cNvSpPr/>
          <p:nvPr/>
        </p:nvSpPr>
        <p:spPr>
          <a:xfrm>
            <a:off x="0" y="1476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29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30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31" name="Rectangle 8"/>
          <p:cNvSpPr/>
          <p:nvPr/>
        </p:nvSpPr>
        <p:spPr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32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33" name="Rectangle 11"/>
          <p:cNvSpPr/>
          <p:nvPr/>
        </p:nvSpPr>
        <p:spPr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34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35" name="Rectangle 14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36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37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38" name="Rectangle 8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39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40" name="Rectangle 11"/>
          <p:cNvSpPr/>
          <p:nvPr/>
        </p:nvSpPr>
        <p:spPr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41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42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43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90470" name="Object 190469"/>
          <p:cNvGraphicFramePr>
            <a:graphicFrameLocks noChangeAspect="1"/>
          </p:cNvGraphicFramePr>
          <p:nvPr/>
        </p:nvGraphicFramePr>
        <p:xfrm>
          <a:off x="2484438" y="765175"/>
          <a:ext cx="2786062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6" name="" r:id="rId1" imgW="1892300" imgH="533400" progId="Equation.3">
                  <p:embed/>
                </p:oleObj>
              </mc:Choice>
              <mc:Fallback>
                <p:oleObj name="" r:id="rId1" imgW="1892300" imgH="533400" progId="Equation.3">
                  <p:embed/>
                  <p:pic>
                    <p:nvPicPr>
                      <p:cNvPr id="0" name="Picture 32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84438" y="765175"/>
                        <a:ext cx="2786062" cy="803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544" name="Rectangle 8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45" name="Rectangle 1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90473" name="Object 190472"/>
          <p:cNvGraphicFramePr>
            <a:graphicFrameLocks noChangeAspect="1"/>
          </p:cNvGraphicFramePr>
          <p:nvPr/>
        </p:nvGraphicFramePr>
        <p:xfrm>
          <a:off x="3844925" y="1517650"/>
          <a:ext cx="202247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" name="" r:id="rId3" imgW="1333500" imgH="457200" progId="Equation.3">
                  <p:embed/>
                </p:oleObj>
              </mc:Choice>
              <mc:Fallback>
                <p:oleObj name="" r:id="rId3" imgW="1333500" imgH="457200" progId="Equation.3">
                  <p:embed/>
                  <p:pic>
                    <p:nvPicPr>
                      <p:cNvPr id="0" name="Picture 32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4925" y="1517650"/>
                        <a:ext cx="2022475" cy="687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546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90478" name="Object 190477"/>
          <p:cNvGraphicFramePr>
            <a:graphicFrameLocks noChangeAspect="1"/>
          </p:cNvGraphicFramePr>
          <p:nvPr/>
        </p:nvGraphicFramePr>
        <p:xfrm>
          <a:off x="3851275" y="2205038"/>
          <a:ext cx="1425575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" name="" r:id="rId5" imgW="952500" imgH="457200" progId="Equation.3">
                  <p:embed/>
                </p:oleObj>
              </mc:Choice>
              <mc:Fallback>
                <p:oleObj name="" r:id="rId5" imgW="952500" imgH="457200" progId="Equation.3">
                  <p:embed/>
                  <p:pic>
                    <p:nvPicPr>
                      <p:cNvPr id="0" name="Picture 329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51275" y="2205038"/>
                        <a:ext cx="1425575" cy="684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77" name="Object 190476"/>
          <p:cNvGraphicFramePr>
            <a:graphicFrameLocks noChangeAspect="1"/>
          </p:cNvGraphicFramePr>
          <p:nvPr/>
        </p:nvGraphicFramePr>
        <p:xfrm>
          <a:off x="3841750" y="2997200"/>
          <a:ext cx="281781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4" name="" r:id="rId7" imgW="1879600" imgH="228600" progId="Equation.3">
                  <p:embed/>
                </p:oleObj>
              </mc:Choice>
              <mc:Fallback>
                <p:oleObj name="" r:id="rId7" imgW="1879600" imgH="228600" progId="Equation.3">
                  <p:embed/>
                  <p:pic>
                    <p:nvPicPr>
                      <p:cNvPr id="0" name="Picture 329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41750" y="2997200"/>
                        <a:ext cx="2817813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865563" y="3573463"/>
          <a:ext cx="17145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" name="" r:id="rId9" imgW="1143000" imgH="393700" progId="Equation.3">
                  <p:embed/>
                </p:oleObj>
              </mc:Choice>
              <mc:Fallback>
                <p:oleObj name="" r:id="rId9" imgW="1143000" imgH="393700" progId="Equation.3">
                  <p:embed/>
                  <p:pic>
                    <p:nvPicPr>
                      <p:cNvPr id="0" name="Picture 329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65563" y="3573463"/>
                        <a:ext cx="1714500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547" name="Rectangle 1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48" name="Rectangle 16"/>
          <p:cNvSpPr/>
          <p:nvPr/>
        </p:nvSpPr>
        <p:spPr>
          <a:xfrm>
            <a:off x="0" y="10096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0549" name="Rectangle 17"/>
          <p:cNvSpPr/>
          <p:nvPr/>
        </p:nvSpPr>
        <p:spPr>
          <a:xfrm>
            <a:off x="0" y="17430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0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0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0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0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 algn="just">
              <a:buNone/>
            </a:pPr>
            <a:r>
              <a:t>6. Using convolution theorem, find the inverse </a:t>
            </a:r>
            <a:br/>
            <a:r>
              <a:t>Z – transform of </a:t>
            </a:r>
          </a:p>
          <a:p>
            <a:pPr marL="0" indent="0">
              <a:buNone/>
            </a:pPr>
            <a:r>
              <a:t>Solution:</a:t>
            </a:r>
            <a:endParaRPr lang="en-IN" altLang="x-none"/>
          </a:p>
        </p:txBody>
      </p:sp>
      <p:sp>
        <p:nvSpPr>
          <p:cNvPr id="192576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77" name="Rectangle 3"/>
          <p:cNvSpPr/>
          <p:nvPr/>
        </p:nvSpPr>
        <p:spPr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78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79" name="Rectangle 6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80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81" name="Rectangle 9"/>
          <p:cNvSpPr/>
          <p:nvPr/>
        </p:nvSpPr>
        <p:spPr>
          <a:xfrm>
            <a:off x="0" y="3000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82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83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84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85" name="Rectangle 10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86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87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88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89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90" name="Rectangle 10"/>
          <p:cNvSpPr/>
          <p:nvPr/>
        </p:nvSpPr>
        <p:spPr>
          <a:xfrm>
            <a:off x="0" y="1047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91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92" name="Rectangle 13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93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94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95" name="Rectangle 8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96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97" name="Rectangle 11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98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599" name="Rectangle 14"/>
          <p:cNvSpPr/>
          <p:nvPr/>
        </p:nvSpPr>
        <p:spPr>
          <a:xfrm>
            <a:off x="0" y="1476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00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01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02" name="Rectangle 8"/>
          <p:cNvSpPr/>
          <p:nvPr/>
        </p:nvSpPr>
        <p:spPr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03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04" name="Rectangle 11"/>
          <p:cNvSpPr/>
          <p:nvPr/>
        </p:nvSpPr>
        <p:spPr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05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06" name="Rectangle 14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07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08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09" name="Rectangle 8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10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11" name="Rectangle 11"/>
          <p:cNvSpPr/>
          <p:nvPr/>
        </p:nvSpPr>
        <p:spPr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12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13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14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92518" name="Object 192517"/>
          <p:cNvGraphicFramePr>
            <a:graphicFrameLocks noChangeAspect="1"/>
          </p:cNvGraphicFramePr>
          <p:nvPr/>
        </p:nvGraphicFramePr>
        <p:xfrm>
          <a:off x="3132138" y="765175"/>
          <a:ext cx="1382712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" name="" r:id="rId1" imgW="926465" imgH="444500" progId="Equation.3">
                  <p:embed/>
                </p:oleObj>
              </mc:Choice>
              <mc:Fallback>
                <p:oleObj name="" r:id="rId1" imgW="926465" imgH="444500" progId="Equation.3">
                  <p:embed/>
                  <p:pic>
                    <p:nvPicPr>
                      <p:cNvPr id="0" name="Picture 32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32138" y="765175"/>
                        <a:ext cx="1382712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615" name="Rectangle 8"/>
          <p:cNvSpPr/>
          <p:nvPr/>
        </p:nvSpPr>
        <p:spPr>
          <a:xfrm>
            <a:off x="0" y="9715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16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17" name="Rectangle 11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18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19" name="Rectangle 14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20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92534" name="Object 192533"/>
          <p:cNvGraphicFramePr>
            <a:graphicFrameLocks noChangeAspect="1"/>
          </p:cNvGraphicFramePr>
          <p:nvPr/>
        </p:nvGraphicFramePr>
        <p:xfrm>
          <a:off x="1854200" y="1844675"/>
          <a:ext cx="394176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9" name="" r:id="rId3" imgW="2628900" imgH="482600" progId="Equation.3">
                  <p:embed/>
                </p:oleObj>
              </mc:Choice>
              <mc:Fallback>
                <p:oleObj name="" r:id="rId3" imgW="2628900" imgH="482600" progId="Equation.3">
                  <p:embed/>
                  <p:pic>
                    <p:nvPicPr>
                      <p:cNvPr id="0" name="Picture 329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54200" y="1844675"/>
                        <a:ext cx="3941763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33" name="Object 192532"/>
          <p:cNvGraphicFramePr>
            <a:graphicFrameLocks noChangeAspect="1"/>
          </p:cNvGraphicFramePr>
          <p:nvPr/>
        </p:nvGraphicFramePr>
        <p:xfrm>
          <a:off x="3717925" y="2636838"/>
          <a:ext cx="279876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" name="" r:id="rId5" imgW="1866900" imgH="482600" progId="Equation.3">
                  <p:embed/>
                </p:oleObj>
              </mc:Choice>
              <mc:Fallback>
                <p:oleObj name="" r:id="rId5" imgW="1866900" imgH="482600" progId="Equation.3">
                  <p:embed/>
                  <p:pic>
                    <p:nvPicPr>
                      <p:cNvPr id="0" name="Picture 330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17925" y="2636838"/>
                        <a:ext cx="2798763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32" name="Object 192531"/>
          <p:cNvGraphicFramePr>
            <a:graphicFrameLocks noChangeAspect="1"/>
          </p:cNvGraphicFramePr>
          <p:nvPr/>
        </p:nvGraphicFramePr>
        <p:xfrm>
          <a:off x="3708400" y="3429000"/>
          <a:ext cx="18097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3" name="" r:id="rId7" imgW="1206500" imgH="228600" progId="Equation.3">
                  <p:embed/>
                </p:oleObj>
              </mc:Choice>
              <mc:Fallback>
                <p:oleObj name="" r:id="rId7" imgW="1206500" imgH="228600" progId="Equation.3">
                  <p:embed/>
                  <p:pic>
                    <p:nvPicPr>
                      <p:cNvPr id="0" name="Picture 330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08400" y="3429000"/>
                        <a:ext cx="1809750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31" name="Object 192530"/>
          <p:cNvGraphicFramePr>
            <a:graphicFrameLocks noChangeAspect="1"/>
          </p:cNvGraphicFramePr>
          <p:nvPr/>
        </p:nvGraphicFramePr>
        <p:xfrm>
          <a:off x="3698875" y="3789363"/>
          <a:ext cx="2019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4" name="" r:id="rId9" imgW="1346200" imgH="457200" progId="Equation.3">
                  <p:embed/>
                </p:oleObj>
              </mc:Choice>
              <mc:Fallback>
                <p:oleObj name="" r:id="rId9" imgW="1346200" imgH="457200" progId="Equation.3">
                  <p:embed/>
                  <p:pic>
                    <p:nvPicPr>
                      <p:cNvPr id="0" name="Picture 330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98875" y="3789363"/>
                        <a:ext cx="201930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30" name="Object 192529"/>
          <p:cNvGraphicFramePr>
            <a:graphicFrameLocks noChangeAspect="1"/>
          </p:cNvGraphicFramePr>
          <p:nvPr/>
        </p:nvGraphicFramePr>
        <p:xfrm>
          <a:off x="3698875" y="4437063"/>
          <a:ext cx="21907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" name="" r:id="rId11" imgW="1460500" imgH="457200" progId="Equation.3">
                  <p:embed/>
                </p:oleObj>
              </mc:Choice>
              <mc:Fallback>
                <p:oleObj name="" r:id="rId11" imgW="1460500" imgH="457200" progId="Equation.3">
                  <p:embed/>
                  <p:pic>
                    <p:nvPicPr>
                      <p:cNvPr id="0" name="Picture 330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98875" y="4437063"/>
                        <a:ext cx="219075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29" name="Object 192528"/>
          <p:cNvGraphicFramePr>
            <a:graphicFrameLocks noChangeAspect="1"/>
          </p:cNvGraphicFramePr>
          <p:nvPr/>
        </p:nvGraphicFramePr>
        <p:xfrm>
          <a:off x="3698875" y="5013325"/>
          <a:ext cx="18462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" name="" r:id="rId13" imgW="1231265" imgH="495300" progId="Equation.3">
                  <p:embed/>
                </p:oleObj>
              </mc:Choice>
              <mc:Fallback>
                <p:oleObj name="" r:id="rId13" imgW="1231265" imgH="495300" progId="Equation.3">
                  <p:embed/>
                  <p:pic>
                    <p:nvPicPr>
                      <p:cNvPr id="0" name="Picture 329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98875" y="5013325"/>
                        <a:ext cx="1846263" cy="742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722688" y="5797550"/>
          <a:ext cx="516096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5" name="" r:id="rId15" imgW="3441700" imgH="533400" progId="Equation.3">
                  <p:embed/>
                </p:oleObj>
              </mc:Choice>
              <mc:Fallback>
                <p:oleObj name="" r:id="rId15" imgW="3441700" imgH="533400" progId="Equation.3">
                  <p:embed/>
                  <p:pic>
                    <p:nvPicPr>
                      <p:cNvPr id="0" name="Picture 330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22688" y="5797550"/>
                        <a:ext cx="5160962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621" name="Rectangle 2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22" name="Rectangle 24"/>
          <p:cNvSpPr/>
          <p:nvPr/>
        </p:nvSpPr>
        <p:spPr>
          <a:xfrm>
            <a:off x="0" y="10191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>
              <a:latin typeface="Arial" panose="020B0604020202020204" pitchFamily="34" charset="0"/>
            </a:endParaRPr>
          </a:p>
        </p:txBody>
      </p:sp>
      <p:sp>
        <p:nvSpPr>
          <p:cNvPr id="192623" name="Rectangle 25"/>
          <p:cNvSpPr/>
          <p:nvPr/>
        </p:nvSpPr>
        <p:spPr>
          <a:xfrm>
            <a:off x="0" y="20097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24" name="Rectangle 26"/>
          <p:cNvSpPr/>
          <p:nvPr/>
        </p:nvSpPr>
        <p:spPr>
          <a:xfrm>
            <a:off x="0" y="27146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25" name="Rectangle 27"/>
          <p:cNvSpPr/>
          <p:nvPr/>
        </p:nvSpPr>
        <p:spPr>
          <a:xfrm>
            <a:off x="0" y="36766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26" name="Rectangle 28"/>
          <p:cNvSpPr/>
          <p:nvPr/>
        </p:nvSpPr>
        <p:spPr>
          <a:xfrm>
            <a:off x="0" y="46386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2627" name="Rectangle 29"/>
          <p:cNvSpPr/>
          <p:nvPr/>
        </p:nvSpPr>
        <p:spPr>
          <a:xfrm>
            <a:off x="0" y="5638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2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2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2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2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3586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587" name="Rectangle 3"/>
          <p:cNvSpPr/>
          <p:nvPr/>
        </p:nvSpPr>
        <p:spPr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588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589" name="Rectangle 6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590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591" name="Rectangle 9"/>
          <p:cNvSpPr/>
          <p:nvPr/>
        </p:nvSpPr>
        <p:spPr>
          <a:xfrm>
            <a:off x="0" y="3000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592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593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594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595" name="Rectangle 10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596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597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598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599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00" name="Rectangle 10"/>
          <p:cNvSpPr/>
          <p:nvPr/>
        </p:nvSpPr>
        <p:spPr>
          <a:xfrm>
            <a:off x="0" y="1047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01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02" name="Rectangle 13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03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04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05" name="Rectangle 8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06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07" name="Rectangle 11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08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09" name="Rectangle 14"/>
          <p:cNvSpPr/>
          <p:nvPr/>
        </p:nvSpPr>
        <p:spPr>
          <a:xfrm>
            <a:off x="0" y="1476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10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11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12" name="Rectangle 8"/>
          <p:cNvSpPr/>
          <p:nvPr/>
        </p:nvSpPr>
        <p:spPr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13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14" name="Rectangle 11"/>
          <p:cNvSpPr/>
          <p:nvPr/>
        </p:nvSpPr>
        <p:spPr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15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16" name="Rectangle 14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17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18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19" name="Rectangle 8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20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21" name="Rectangle 11"/>
          <p:cNvSpPr/>
          <p:nvPr/>
        </p:nvSpPr>
        <p:spPr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22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23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24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25" name="Rectangle 8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26" name="Rectangle 1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27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28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29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93550" name="Object 193549"/>
          <p:cNvGraphicFramePr>
            <a:graphicFrameLocks noChangeAspect="1"/>
          </p:cNvGraphicFramePr>
          <p:nvPr/>
        </p:nvGraphicFramePr>
        <p:xfrm>
          <a:off x="2965450" y="115888"/>
          <a:ext cx="3046413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2" name="" r:id="rId1" imgW="2032000" imgH="939800" progId="Equation.3">
                  <p:embed/>
                </p:oleObj>
              </mc:Choice>
              <mc:Fallback>
                <p:oleObj name="" r:id="rId1" imgW="2032000" imgH="939800" progId="Equation.3">
                  <p:embed/>
                  <p:pic>
                    <p:nvPicPr>
                      <p:cNvPr id="0" name="Picture 33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65450" y="115888"/>
                        <a:ext cx="3046413" cy="1409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49" name="Object 193548"/>
          <p:cNvGraphicFramePr>
            <a:graphicFrameLocks noChangeAspect="1"/>
          </p:cNvGraphicFramePr>
          <p:nvPr/>
        </p:nvGraphicFramePr>
        <p:xfrm>
          <a:off x="2974975" y="1557338"/>
          <a:ext cx="3541713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" name="" r:id="rId3" imgW="2362200" imgH="939800" progId="Equation.3">
                  <p:embed/>
                </p:oleObj>
              </mc:Choice>
              <mc:Fallback>
                <p:oleObj name="" r:id="rId3" imgW="2362200" imgH="939800" progId="Equation.3">
                  <p:embed/>
                  <p:pic>
                    <p:nvPicPr>
                      <p:cNvPr id="0" name="Picture 330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74975" y="1557338"/>
                        <a:ext cx="3541713" cy="1409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48" name="Object 193547"/>
          <p:cNvGraphicFramePr>
            <a:graphicFrameLocks noChangeAspect="1"/>
          </p:cNvGraphicFramePr>
          <p:nvPr/>
        </p:nvGraphicFramePr>
        <p:xfrm>
          <a:off x="2987675" y="2997200"/>
          <a:ext cx="413226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1" name="" r:id="rId5" imgW="2755900" imgH="558800" progId="Equation.3">
                  <p:embed/>
                </p:oleObj>
              </mc:Choice>
              <mc:Fallback>
                <p:oleObj name="" r:id="rId5" imgW="2755900" imgH="558800" progId="Equation.3">
                  <p:embed/>
                  <p:pic>
                    <p:nvPicPr>
                      <p:cNvPr id="0" name="Picture 33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7675" y="2997200"/>
                        <a:ext cx="4132263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47" name="Object 193546"/>
          <p:cNvGraphicFramePr>
            <a:graphicFrameLocks noChangeAspect="1"/>
          </p:cNvGraphicFramePr>
          <p:nvPr/>
        </p:nvGraphicFramePr>
        <p:xfrm>
          <a:off x="2987675" y="3860800"/>
          <a:ext cx="30464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8" name="" r:id="rId7" imgW="2032000" imgH="533400" progId="Equation.3">
                  <p:embed/>
                </p:oleObj>
              </mc:Choice>
              <mc:Fallback>
                <p:oleObj name="" r:id="rId7" imgW="2032000" imgH="533400" progId="Equation.3">
                  <p:embed/>
                  <p:pic>
                    <p:nvPicPr>
                      <p:cNvPr id="0" name="Picture 330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87675" y="3860800"/>
                        <a:ext cx="3046413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46" name="Object 193545"/>
          <p:cNvGraphicFramePr>
            <a:graphicFrameLocks noChangeAspect="1"/>
          </p:cNvGraphicFramePr>
          <p:nvPr/>
        </p:nvGraphicFramePr>
        <p:xfrm>
          <a:off x="2987675" y="4716463"/>
          <a:ext cx="25511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" name="" r:id="rId9" imgW="1701800" imgH="533400" progId="Equation.3">
                  <p:embed/>
                </p:oleObj>
              </mc:Choice>
              <mc:Fallback>
                <p:oleObj name="" r:id="rId9" imgW="1701800" imgH="533400" progId="Equation.3">
                  <p:embed/>
                  <p:pic>
                    <p:nvPicPr>
                      <p:cNvPr id="0" name="Picture 330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87675" y="4716463"/>
                        <a:ext cx="2551113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45" name="Object 193544"/>
          <p:cNvGraphicFramePr>
            <a:graphicFrameLocks noChangeAspect="1"/>
          </p:cNvGraphicFramePr>
          <p:nvPr/>
        </p:nvGraphicFramePr>
        <p:xfrm>
          <a:off x="2987675" y="5589588"/>
          <a:ext cx="218916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6" name="" r:id="rId11" imgW="1459865" imgH="533400" progId="Equation.3">
                  <p:embed/>
                </p:oleObj>
              </mc:Choice>
              <mc:Fallback>
                <p:oleObj name="" r:id="rId11" imgW="1459865" imgH="533400" progId="Equation.3">
                  <p:embed/>
                  <p:pic>
                    <p:nvPicPr>
                      <p:cNvPr id="0" name="Picture 330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87675" y="5589588"/>
                        <a:ext cx="2189163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987675" y="6453188"/>
          <a:ext cx="1790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" name="" r:id="rId13" imgW="1193800" imgH="228600" progId="Equation.3">
                  <p:embed/>
                </p:oleObj>
              </mc:Choice>
              <mc:Fallback>
                <p:oleObj name="" r:id="rId13" imgW="1193800" imgH="228600" progId="Equation.3">
                  <p:embed/>
                  <p:pic>
                    <p:nvPicPr>
                      <p:cNvPr id="0" name="Picture 330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87675" y="6453188"/>
                        <a:ext cx="1790700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630" name="Rectangle 1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31" name="Rectangle 16"/>
          <p:cNvSpPr/>
          <p:nvPr/>
        </p:nvSpPr>
        <p:spPr>
          <a:xfrm>
            <a:off x="0" y="14859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32" name="Rectangle 17"/>
          <p:cNvSpPr/>
          <p:nvPr/>
        </p:nvSpPr>
        <p:spPr>
          <a:xfrm>
            <a:off x="0" y="29718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33" name="Rectangle 18"/>
          <p:cNvSpPr/>
          <p:nvPr/>
        </p:nvSpPr>
        <p:spPr>
          <a:xfrm>
            <a:off x="0" y="40386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34" name="Rectangle 19"/>
          <p:cNvSpPr/>
          <p:nvPr/>
        </p:nvSpPr>
        <p:spPr>
          <a:xfrm>
            <a:off x="0" y="50768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35" name="Rectangle 20"/>
          <p:cNvSpPr/>
          <p:nvPr/>
        </p:nvSpPr>
        <p:spPr>
          <a:xfrm>
            <a:off x="0" y="61150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3636" name="Rectangle 21"/>
          <p:cNvSpPr/>
          <p:nvPr/>
        </p:nvSpPr>
        <p:spPr>
          <a:xfrm>
            <a:off x="0" y="71532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3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3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3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3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3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3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3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3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3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3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 algn="just">
              <a:buNone/>
            </a:pPr>
            <a:r>
              <a:t>7. Using convolution theorem, find the inverse </a:t>
            </a:r>
            <a:br/>
            <a:r>
              <a:t>Z – transform of </a:t>
            </a:r>
          </a:p>
          <a:p>
            <a:pPr marL="0" indent="0">
              <a:buNone/>
            </a:pPr>
            <a:r>
              <a:t>Solution:</a:t>
            </a:r>
            <a:endParaRPr lang="en-IN" altLang="x-none"/>
          </a:p>
        </p:txBody>
      </p:sp>
      <p:sp>
        <p:nvSpPr>
          <p:cNvPr id="194630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31" name="Rectangle 3"/>
          <p:cNvSpPr/>
          <p:nvPr/>
        </p:nvSpPr>
        <p:spPr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32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33" name="Rectangle 6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34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35" name="Rectangle 9"/>
          <p:cNvSpPr/>
          <p:nvPr/>
        </p:nvSpPr>
        <p:spPr>
          <a:xfrm>
            <a:off x="0" y="3000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36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37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38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39" name="Rectangle 10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40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41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42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43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44" name="Rectangle 10"/>
          <p:cNvSpPr/>
          <p:nvPr/>
        </p:nvSpPr>
        <p:spPr>
          <a:xfrm>
            <a:off x="0" y="1047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45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46" name="Rectangle 13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47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48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49" name="Rectangle 8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50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51" name="Rectangle 11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52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53" name="Rectangle 14"/>
          <p:cNvSpPr/>
          <p:nvPr/>
        </p:nvSpPr>
        <p:spPr>
          <a:xfrm>
            <a:off x="0" y="1476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54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55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56" name="Rectangle 8"/>
          <p:cNvSpPr/>
          <p:nvPr/>
        </p:nvSpPr>
        <p:spPr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57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58" name="Rectangle 11"/>
          <p:cNvSpPr/>
          <p:nvPr/>
        </p:nvSpPr>
        <p:spPr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59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60" name="Rectangle 14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61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62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63" name="Rectangle 8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64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65" name="Rectangle 11"/>
          <p:cNvSpPr/>
          <p:nvPr/>
        </p:nvSpPr>
        <p:spPr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66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67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68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69" name="Rectangle 8"/>
          <p:cNvSpPr/>
          <p:nvPr/>
        </p:nvSpPr>
        <p:spPr>
          <a:xfrm>
            <a:off x="0" y="9715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70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71" name="Rectangle 11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72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73" name="Rectangle 14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74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75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94566" name="Object 194565"/>
          <p:cNvGraphicFramePr>
            <a:graphicFrameLocks noChangeAspect="1"/>
          </p:cNvGraphicFramePr>
          <p:nvPr/>
        </p:nvGraphicFramePr>
        <p:xfrm>
          <a:off x="3276600" y="765175"/>
          <a:ext cx="135731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" name="" r:id="rId1" imgW="914400" imgH="444500" progId="Equation.3">
                  <p:embed/>
                </p:oleObj>
              </mc:Choice>
              <mc:Fallback>
                <p:oleObj name="" r:id="rId1" imgW="914400" imgH="444500" progId="Equation.3">
                  <p:embed/>
                  <p:pic>
                    <p:nvPicPr>
                      <p:cNvPr id="0" name="Picture 33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76600" y="765175"/>
                        <a:ext cx="1357313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76" name="Rectangle 8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77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78" name="Rectangle 11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79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80" name="Rectangle 14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81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94583" name="Object 194582"/>
          <p:cNvGraphicFramePr>
            <a:graphicFrameLocks noChangeAspect="1"/>
          </p:cNvGraphicFramePr>
          <p:nvPr/>
        </p:nvGraphicFramePr>
        <p:xfrm>
          <a:off x="1949450" y="1412875"/>
          <a:ext cx="384651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4" name="" r:id="rId3" imgW="2565400" imgH="482600" progId="Equation.3">
                  <p:embed/>
                </p:oleObj>
              </mc:Choice>
              <mc:Fallback>
                <p:oleObj name="" r:id="rId3" imgW="2565400" imgH="482600" progId="Equation.3">
                  <p:embed/>
                  <p:pic>
                    <p:nvPicPr>
                      <p:cNvPr id="0" name="Picture 33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9450" y="1412875"/>
                        <a:ext cx="3846513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82" name="Object 194581"/>
          <p:cNvGraphicFramePr>
            <a:graphicFrameLocks noChangeAspect="1"/>
          </p:cNvGraphicFramePr>
          <p:nvPr/>
        </p:nvGraphicFramePr>
        <p:xfrm>
          <a:off x="3779838" y="2166938"/>
          <a:ext cx="270351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" name="" r:id="rId5" imgW="1803400" imgH="457200" progId="Equation.3">
                  <p:embed/>
                </p:oleObj>
              </mc:Choice>
              <mc:Fallback>
                <p:oleObj name="" r:id="rId5" imgW="1803400" imgH="457200" progId="Equation.3">
                  <p:embed/>
                  <p:pic>
                    <p:nvPicPr>
                      <p:cNvPr id="0" name="Picture 33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9838" y="2166938"/>
                        <a:ext cx="2703512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81" name="Object 194580"/>
          <p:cNvGraphicFramePr>
            <a:graphicFrameLocks noChangeAspect="1"/>
          </p:cNvGraphicFramePr>
          <p:nvPr/>
        </p:nvGraphicFramePr>
        <p:xfrm>
          <a:off x="3779838" y="2870200"/>
          <a:ext cx="20764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" name="" r:id="rId7" imgW="1384300" imgH="228600" progId="Equation.3">
                  <p:embed/>
                </p:oleObj>
              </mc:Choice>
              <mc:Fallback>
                <p:oleObj name="" r:id="rId7" imgW="1384300" imgH="228600" progId="Equation.3">
                  <p:embed/>
                  <p:pic>
                    <p:nvPicPr>
                      <p:cNvPr id="0" name="Picture 33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79838" y="2870200"/>
                        <a:ext cx="2076450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80" name="Object 194579"/>
          <p:cNvGraphicFramePr>
            <a:graphicFrameLocks noChangeAspect="1"/>
          </p:cNvGraphicFramePr>
          <p:nvPr/>
        </p:nvGraphicFramePr>
        <p:xfrm>
          <a:off x="3779838" y="3213100"/>
          <a:ext cx="13144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" name="" r:id="rId9" imgW="876300" imgH="457200" progId="Equation.3">
                  <p:embed/>
                </p:oleObj>
              </mc:Choice>
              <mc:Fallback>
                <p:oleObj name="" r:id="rId9" imgW="876300" imgH="457200" progId="Equation.3">
                  <p:embed/>
                  <p:pic>
                    <p:nvPicPr>
                      <p:cNvPr id="0" name="Picture 331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9838" y="3213100"/>
                        <a:ext cx="131445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79" name="Object 194578"/>
          <p:cNvGraphicFramePr>
            <a:graphicFrameLocks noChangeAspect="1"/>
          </p:cNvGraphicFramePr>
          <p:nvPr/>
        </p:nvGraphicFramePr>
        <p:xfrm>
          <a:off x="3779838" y="3860800"/>
          <a:ext cx="1485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8" name="" r:id="rId11" imgW="990600" imgH="457200" progId="Equation.3">
                  <p:embed/>
                </p:oleObj>
              </mc:Choice>
              <mc:Fallback>
                <p:oleObj name="" r:id="rId11" imgW="990600" imgH="457200" progId="Equation.3">
                  <p:embed/>
                  <p:pic>
                    <p:nvPicPr>
                      <p:cNvPr id="0" name="Picture 331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79838" y="3860800"/>
                        <a:ext cx="148590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78" name="Object 194577"/>
          <p:cNvGraphicFramePr>
            <a:graphicFrameLocks noChangeAspect="1"/>
          </p:cNvGraphicFramePr>
          <p:nvPr/>
        </p:nvGraphicFramePr>
        <p:xfrm>
          <a:off x="3779838" y="4486275"/>
          <a:ext cx="148431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" name="" r:id="rId13" imgW="989965" imgH="495300" progId="Equation.3">
                  <p:embed/>
                </p:oleObj>
              </mc:Choice>
              <mc:Fallback>
                <p:oleObj name="" r:id="rId13" imgW="989965" imgH="495300" progId="Equation.3">
                  <p:embed/>
                  <p:pic>
                    <p:nvPicPr>
                      <p:cNvPr id="0" name="Picture 331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79838" y="4486275"/>
                        <a:ext cx="1484312" cy="742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77" name="Object 194576"/>
          <p:cNvGraphicFramePr>
            <a:graphicFrameLocks noChangeAspect="1"/>
          </p:cNvGraphicFramePr>
          <p:nvPr/>
        </p:nvGraphicFramePr>
        <p:xfrm>
          <a:off x="3779838" y="5157788"/>
          <a:ext cx="462756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" name="" r:id="rId15" imgW="3086100" imgH="533400" progId="Equation.3">
                  <p:embed/>
                </p:oleObj>
              </mc:Choice>
              <mc:Fallback>
                <p:oleObj name="" r:id="rId15" imgW="3086100" imgH="533400" progId="Equation.3">
                  <p:embed/>
                  <p:pic>
                    <p:nvPicPr>
                      <p:cNvPr id="0" name="Picture 331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79838" y="5157788"/>
                        <a:ext cx="4627562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779838" y="5949950"/>
          <a:ext cx="4340225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1" name="" r:id="rId17" imgW="2870200" imgH="533400" progId="Equation.3">
                  <p:embed/>
                </p:oleObj>
              </mc:Choice>
              <mc:Fallback>
                <p:oleObj name="" r:id="rId17" imgW="2870200" imgH="533400" progId="Equation.3">
                  <p:embed/>
                  <p:pic>
                    <p:nvPicPr>
                      <p:cNvPr id="0" name="Picture 332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779838" y="5949950"/>
                        <a:ext cx="4340225" cy="798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82" name="Rectangle 2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83" name="Rectangle 25"/>
          <p:cNvSpPr/>
          <p:nvPr/>
        </p:nvSpPr>
        <p:spPr>
          <a:xfrm>
            <a:off x="0" y="10572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>
              <a:latin typeface="Arial" panose="020B0604020202020204" pitchFamily="34" charset="0"/>
            </a:endParaRPr>
          </a:p>
        </p:txBody>
      </p:sp>
      <p:sp>
        <p:nvSpPr>
          <p:cNvPr id="194684" name="Rectangle 27"/>
          <p:cNvSpPr/>
          <p:nvPr/>
        </p:nvSpPr>
        <p:spPr>
          <a:xfrm>
            <a:off x="0" y="28003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85" name="Rectangle 28"/>
          <p:cNvSpPr/>
          <p:nvPr/>
        </p:nvSpPr>
        <p:spPr>
          <a:xfrm>
            <a:off x="0" y="38100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86" name="Rectangle 29"/>
          <p:cNvSpPr/>
          <p:nvPr/>
        </p:nvSpPr>
        <p:spPr>
          <a:xfrm>
            <a:off x="0" y="48196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87" name="Rectangle 30"/>
          <p:cNvSpPr/>
          <p:nvPr/>
        </p:nvSpPr>
        <p:spPr>
          <a:xfrm>
            <a:off x="0" y="58769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4688" name="Rectangle 31"/>
          <p:cNvSpPr/>
          <p:nvPr/>
        </p:nvSpPr>
        <p:spPr>
          <a:xfrm>
            <a:off x="0" y="69723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charRg st="6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4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4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5619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20" name="Rectangle 3"/>
          <p:cNvSpPr/>
          <p:nvPr/>
        </p:nvSpPr>
        <p:spPr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21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22" name="Rectangle 6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23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24" name="Rectangle 9"/>
          <p:cNvSpPr/>
          <p:nvPr/>
        </p:nvSpPr>
        <p:spPr>
          <a:xfrm>
            <a:off x="0" y="3000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25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26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27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28" name="Rectangle 10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29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30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31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32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33" name="Rectangle 10"/>
          <p:cNvSpPr/>
          <p:nvPr/>
        </p:nvSpPr>
        <p:spPr>
          <a:xfrm>
            <a:off x="0" y="1047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34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35" name="Rectangle 13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36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37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38" name="Rectangle 8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39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40" name="Rectangle 11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41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42" name="Rectangle 14"/>
          <p:cNvSpPr/>
          <p:nvPr/>
        </p:nvSpPr>
        <p:spPr>
          <a:xfrm>
            <a:off x="0" y="1476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43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44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45" name="Rectangle 8"/>
          <p:cNvSpPr/>
          <p:nvPr/>
        </p:nvSpPr>
        <p:spPr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46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47" name="Rectangle 11"/>
          <p:cNvSpPr/>
          <p:nvPr/>
        </p:nvSpPr>
        <p:spPr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48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49" name="Rectangle 14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50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51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95652" name="Rectangle 8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5653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5654" name="Rectangle 11"/>
          <p:cNvSpPr/>
          <p:nvPr/>
        </p:nvSpPr>
        <p:spPr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5655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5656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5657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5658" name="Rectangle 8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5659" name="Rectangle 1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5660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5661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5662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5663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195593" name="Object 195592"/>
          <p:cNvGraphicFramePr>
            <a:graphicFrameLocks noChangeAspect="1"/>
          </p:cNvGraphicFramePr>
          <p:nvPr/>
        </p:nvGraphicFramePr>
        <p:xfrm>
          <a:off x="3059113" y="260350"/>
          <a:ext cx="241935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6" name="" r:id="rId1" imgW="1612900" imgH="939800" progId="Equation.3">
                  <p:embed/>
                </p:oleObj>
              </mc:Choice>
              <mc:Fallback>
                <p:oleObj name="" r:id="rId1" imgW="1612900" imgH="939800" progId="Equation.3">
                  <p:embed/>
                  <p:pic>
                    <p:nvPicPr>
                      <p:cNvPr id="0" name="Picture 33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59113" y="260350"/>
                        <a:ext cx="2419350" cy="1409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92" name="Object 195591"/>
          <p:cNvGraphicFramePr>
            <a:graphicFrameLocks noChangeAspect="1"/>
          </p:cNvGraphicFramePr>
          <p:nvPr/>
        </p:nvGraphicFramePr>
        <p:xfrm>
          <a:off x="3059113" y="1773238"/>
          <a:ext cx="24003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4" name="" r:id="rId3" imgW="1600200" imgH="939800" progId="Equation.3">
                  <p:embed/>
                </p:oleObj>
              </mc:Choice>
              <mc:Fallback>
                <p:oleObj name="" r:id="rId3" imgW="1600200" imgH="939800" progId="Equation.3">
                  <p:embed/>
                  <p:pic>
                    <p:nvPicPr>
                      <p:cNvPr id="0" name="Picture 332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59113" y="1773238"/>
                        <a:ext cx="2400300" cy="1409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91" name="Object 195590"/>
          <p:cNvGraphicFramePr>
            <a:graphicFrameLocks noChangeAspect="1"/>
          </p:cNvGraphicFramePr>
          <p:nvPr/>
        </p:nvGraphicFramePr>
        <p:xfrm>
          <a:off x="3038475" y="3284538"/>
          <a:ext cx="304641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5" name="" r:id="rId5" imgW="2032000" imgH="558800" progId="Equation.3">
                  <p:embed/>
                </p:oleObj>
              </mc:Choice>
              <mc:Fallback>
                <p:oleObj name="" r:id="rId5" imgW="2032000" imgH="558800" progId="Equation.3">
                  <p:embed/>
                  <p:pic>
                    <p:nvPicPr>
                      <p:cNvPr id="0" name="Picture 33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38475" y="3284538"/>
                        <a:ext cx="3046413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90" name="Object 195589"/>
          <p:cNvGraphicFramePr>
            <a:graphicFrameLocks noChangeAspect="1"/>
          </p:cNvGraphicFramePr>
          <p:nvPr/>
        </p:nvGraphicFramePr>
        <p:xfrm>
          <a:off x="3059113" y="4221163"/>
          <a:ext cx="264636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" name="" r:id="rId7" imgW="1765300" imgH="533400" progId="Equation.3">
                  <p:embed/>
                </p:oleObj>
              </mc:Choice>
              <mc:Fallback>
                <p:oleObj name="" r:id="rId7" imgW="1765300" imgH="533400" progId="Equation.3">
                  <p:embed/>
                  <p:pic>
                    <p:nvPicPr>
                      <p:cNvPr id="0" name="Picture 33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59113" y="4221163"/>
                        <a:ext cx="2646362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618" name="Object 195617"/>
          <p:cNvGraphicFramePr>
            <a:graphicFrameLocks noChangeAspect="1"/>
          </p:cNvGraphicFramePr>
          <p:nvPr/>
        </p:nvGraphicFramePr>
        <p:xfrm>
          <a:off x="3059113" y="5084763"/>
          <a:ext cx="13144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2" name="" r:id="rId9" imgW="876300" imgH="203200" progId="Equation.3">
                  <p:embed/>
                </p:oleObj>
              </mc:Choice>
              <mc:Fallback>
                <p:oleObj name="" r:id="rId9" imgW="876300" imgH="203200" progId="Equation.3">
                  <p:embed/>
                  <p:pic>
                    <p:nvPicPr>
                      <p:cNvPr id="0" name="Picture 332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59113" y="5084763"/>
                        <a:ext cx="131445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664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5665" name="Rectangle 11"/>
          <p:cNvSpPr/>
          <p:nvPr/>
        </p:nvSpPr>
        <p:spPr>
          <a:xfrm>
            <a:off x="0" y="15716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5666" name="Rectangle 12"/>
          <p:cNvSpPr/>
          <p:nvPr/>
        </p:nvSpPr>
        <p:spPr>
          <a:xfrm>
            <a:off x="0" y="31432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5667" name="Rectangle 13"/>
          <p:cNvSpPr/>
          <p:nvPr/>
        </p:nvSpPr>
        <p:spPr>
          <a:xfrm>
            <a:off x="0" y="42672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5668" name="Rectangle 14"/>
          <p:cNvSpPr/>
          <p:nvPr/>
        </p:nvSpPr>
        <p:spPr>
          <a:xfrm>
            <a:off x="0" y="53625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975"/>
            <a:ext cx="91440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Model II : Using Cauchy’s residue theorem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3"/>
            <a:ext cx="8642350" cy="5329237"/>
          </a:xfrm>
          <a:ln/>
        </p:spPr>
        <p:txBody>
          <a:bodyPr vert="horz" wrap="square" lIns="91440" tIns="45720" rIns="91440" bIns="45720" anchor="t"/>
          <a:p>
            <a:pPr marL="0" indent="0" algn="just">
              <a:buNone/>
            </a:pPr>
            <a:r>
              <a:t>By using the theory of complex variables, it can be shown that the inverse Z-transform is given by </a:t>
            </a:r>
          </a:p>
          <a:p>
            <a:pPr marL="0" indent="0" algn="just">
              <a:buNone/>
            </a:pPr>
          </a:p>
          <a:p>
            <a:pPr marL="0" indent="0" algn="just">
              <a:buNone/>
            </a:pPr>
          </a:p>
          <a:p>
            <a:pPr marL="0" indent="0" algn="just">
              <a:buNone/>
            </a:pPr>
            <a:r>
              <a:rPr dirty="0" err="1"/>
              <a:t>Where c is the closed contour which contains all the isolated singularities of X(z</a:t>
            </a:r>
            <a:r>
              <a:t>) and containing the origin of the Z-plane in the region of convergence.</a:t>
            </a:r>
          </a:p>
        </p:txBody>
      </p:sp>
      <p:sp>
        <p:nvSpPr>
          <p:cNvPr id="197653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7654" name="Rectangle 3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7655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7656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7657" name="Rectangle 8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7658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7659" name="Rectangle 11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7660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7661" name="Rectangle 1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492500" y="2636838"/>
          <a:ext cx="215265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" name="" r:id="rId1" imgW="1447165" imgH="444500" progId="Equation.3">
                  <p:embed/>
                </p:oleObj>
              </mc:Choice>
              <mc:Fallback>
                <p:oleObj name="" r:id="rId1" imgW="1447165" imgH="444500" progId="Equation.3">
                  <p:embed/>
                  <p:pic>
                    <p:nvPicPr>
                      <p:cNvPr id="0" name="Picture 33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92500" y="2636838"/>
                        <a:ext cx="2152650" cy="665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charRg st="0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charRg st="0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02" end="2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charRg st="102" end="25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charRg st="102" end="25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 algn="just">
              <a:buNone/>
            </a:pPr>
            <a:r>
              <a:t>By Cauchy’s Residue theorem.</a:t>
            </a:r>
          </a:p>
          <a:p>
            <a:pPr marL="0" indent="0" algn="just">
              <a:buNone/>
            </a:pPr>
            <a:r>
              <a:rPr dirty="0" err="1"/>
              <a:t>x(n) = Sum of the residue of X(z</a:t>
            </a:r>
            <a:r>
              <a:t>) z</a:t>
            </a:r>
            <a:r>
              <a:rPr baseline="30000"/>
              <a:t>n-1</a:t>
            </a:r>
            <a:r>
              <a:t> at the isolated </a:t>
            </a:r>
          </a:p>
          <a:p>
            <a:pPr marL="0" indent="0" algn="just">
              <a:buNone/>
            </a:pPr>
            <a:r>
              <a:rPr lang="en-IN" altLang="x-none" dirty="0"/>
              <a:t>           singularities.</a:t>
            </a:r>
            <a:endParaRPr lang="en-IN" altLang="x-none" dirty="0"/>
          </a:p>
          <a:p>
            <a:pPr marL="0" indent="0">
              <a:buNone/>
            </a:pPr>
            <a:r>
              <a:t>Where</a:t>
            </a:r>
          </a:p>
          <a:p>
            <a:pPr marL="0" indent="0">
              <a:buNone/>
            </a:pPr>
            <a:r>
              <a:t>1. Residue for simple pole z = a is</a:t>
            </a:r>
          </a:p>
          <a:p>
            <a:pPr marL="0" indent="0">
              <a:buNone/>
            </a:pPr>
          </a:p>
          <a:p>
            <a:pPr marL="0" indent="0">
              <a:buNone/>
            </a:pPr>
            <a:r>
              <a:rPr lang="en-IN" altLang="x-none" dirty="0"/>
              <a:t>2. Residue or order r at the pole Z = a is</a:t>
            </a:r>
            <a:endParaRPr lang="en-IN" altLang="x-none" dirty="0"/>
          </a:p>
          <a:p>
            <a:pPr marL="0" indent="0">
              <a:buNone/>
            </a:pPr>
          </a:p>
        </p:txBody>
      </p:sp>
      <p:sp>
        <p:nvSpPr>
          <p:cNvPr id="260119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0120" name="Rectangle 3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0121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0122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0123" name="Rectangle 8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0124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0125" name="Rectangle 11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0126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0127" name="Rectangle 1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60105" name="Object 260104"/>
          <p:cNvGraphicFramePr>
            <a:graphicFrameLocks noChangeAspect="1"/>
          </p:cNvGraphicFramePr>
          <p:nvPr/>
        </p:nvGraphicFramePr>
        <p:xfrm>
          <a:off x="3597275" y="3281363"/>
          <a:ext cx="191135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" name="" r:id="rId1" imgW="1282700" imgH="292100" progId="Equation.3">
                  <p:embed/>
                </p:oleObj>
              </mc:Choice>
              <mc:Fallback>
                <p:oleObj name="" r:id="rId1" imgW="1282700" imgH="292100" progId="Equation.3">
                  <p:embed/>
                  <p:pic>
                    <p:nvPicPr>
                      <p:cNvPr id="0" name="Picture 33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97275" y="3281363"/>
                        <a:ext cx="1911350" cy="439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0128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60107" name="Object 260106"/>
          <p:cNvGraphicFramePr>
            <a:graphicFrameLocks noChangeAspect="1"/>
          </p:cNvGraphicFramePr>
          <p:nvPr/>
        </p:nvGraphicFramePr>
        <p:xfrm>
          <a:off x="2987675" y="4433888"/>
          <a:ext cx="3163888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1" name="" r:id="rId3" imgW="2120900" imgH="482600" progId="Equation.3">
                  <p:embed/>
                </p:oleObj>
              </mc:Choice>
              <mc:Fallback>
                <p:oleObj name="" r:id="rId3" imgW="2120900" imgH="482600" progId="Equation.3">
                  <p:embed/>
                  <p:pic>
                    <p:nvPicPr>
                      <p:cNvPr id="0" name="Picture 333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7675" y="4433888"/>
                        <a:ext cx="3163888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9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29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29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85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charRg st="85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charRg st="85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11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charRg st="111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charRg st="111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17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charRg st="117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charRg st="117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0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0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54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charRg st="154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charRg st="154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0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0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 algn="just">
              <a:spcAft>
                <a:spcPts val="1200"/>
              </a:spcAft>
              <a:buNone/>
            </a:pPr>
            <a:r>
              <a:t>1.  Find                       using residue method. </a:t>
            </a:r>
          </a:p>
          <a:p>
            <a:pPr marL="0" indent="0" algn="just">
              <a:buNone/>
            </a:pPr>
            <a:r>
              <a:t>Solution: Let                       = sum of the residues of   </a:t>
            </a:r>
          </a:p>
          <a:p>
            <a:pPr marL="0" indent="0" algn="just">
              <a:buNone/>
            </a:pPr>
            <a:r>
              <a:rPr lang="en-IN" altLang="x-none" dirty="0"/>
              <a:t>                      at its poles.        </a:t>
            </a:r>
            <a:endParaRPr lang="en-IN" altLang="x-none" dirty="0"/>
          </a:p>
          <a:p>
            <a:pPr marL="0" indent="0" algn="just">
              <a:buNone/>
            </a:pPr>
            <a:r>
              <a:rPr dirty="0" err="1"/>
              <a:t>(i.e.)   f(n</a:t>
            </a:r>
            <a:r>
              <a:t>) = sum of the residues of                   at its </a:t>
            </a:r>
          </a:p>
          <a:p>
            <a:pPr marL="0" indent="0" algn="just">
              <a:buNone/>
            </a:pPr>
            <a:r>
              <a:rPr lang="en-IN" altLang="x-none" dirty="0"/>
              <a:t>poles.          </a:t>
            </a:r>
            <a:endParaRPr lang="en-IN" altLang="x-none" dirty="0"/>
          </a:p>
          <a:p>
            <a:pPr marL="0" indent="0">
              <a:spcBef>
                <a:spcPct val="0"/>
              </a:spcBef>
              <a:buNone/>
            </a:pPr>
            <a:r>
              <a:t>                                   </a:t>
            </a:r>
          </a:p>
          <a:p>
            <a:pPr marL="0" indent="0">
              <a:spcBef>
                <a:spcPct val="0"/>
              </a:spcBef>
              <a:buNone/>
            </a:pPr>
            <a:r>
              <a:t>           </a:t>
            </a:r>
          </a:p>
          <a:p>
            <a:pPr marL="0" indent="0">
              <a:spcBef>
                <a:spcPct val="0"/>
              </a:spcBef>
              <a:buNone/>
            </a:pPr>
          </a:p>
          <a:p>
            <a:pPr marL="0" indent="0">
              <a:buNone/>
            </a:pPr>
            <a:r>
              <a:rPr lang="en-IN" altLang="x-none" dirty="0"/>
              <a:t>        z = –1 is the simple pole </a:t>
            </a:r>
            <a:endParaRPr lang="en-IN" altLang="x-none" dirty="0"/>
          </a:p>
          <a:p>
            <a:pPr marL="0" indent="0">
              <a:buNone/>
            </a:pPr>
            <a:r>
              <a:t>and z = 1 is the pole of order 2.</a:t>
            </a:r>
            <a:endParaRPr lang="en-IN" altLang="x-none" dirty="0"/>
          </a:p>
        </p:txBody>
      </p:sp>
      <p:sp>
        <p:nvSpPr>
          <p:cNvPr id="261166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61158" name="Object 261157"/>
          <p:cNvGraphicFramePr>
            <a:graphicFrameLocks noChangeAspect="1"/>
          </p:cNvGraphicFramePr>
          <p:nvPr/>
        </p:nvGraphicFramePr>
        <p:xfrm>
          <a:off x="1908175" y="188913"/>
          <a:ext cx="18002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" name="" r:id="rId1" imgW="1206500" imgH="482600" progId="Equation.3">
                  <p:embed/>
                </p:oleObj>
              </mc:Choice>
              <mc:Fallback>
                <p:oleObj name="" r:id="rId1" imgW="1206500" imgH="482600" progId="Equation.3">
                  <p:embed/>
                  <p:pic>
                    <p:nvPicPr>
                      <p:cNvPr id="0" name="Picture 33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8175" y="188913"/>
                        <a:ext cx="1800225" cy="727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1167" name="Rectangle 3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1168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61159" name="Object 261158"/>
          <p:cNvGraphicFramePr>
            <a:graphicFrameLocks noChangeAspect="1"/>
          </p:cNvGraphicFramePr>
          <p:nvPr/>
        </p:nvGraphicFramePr>
        <p:xfrm>
          <a:off x="2555875" y="1125538"/>
          <a:ext cx="169545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0" name="" r:id="rId3" imgW="1117600" imgH="228600" progId="Equation.3">
                  <p:embed/>
                </p:oleObj>
              </mc:Choice>
              <mc:Fallback>
                <p:oleObj name="" r:id="rId3" imgW="1117600" imgH="228600" progId="Equation.3">
                  <p:embed/>
                  <p:pic>
                    <p:nvPicPr>
                      <p:cNvPr id="0" name="Picture 332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5875" y="1125538"/>
                        <a:ext cx="1695450" cy="34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1169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61160" name="Object 261159"/>
          <p:cNvGraphicFramePr>
            <a:graphicFrameLocks noChangeAspect="1"/>
          </p:cNvGraphicFramePr>
          <p:nvPr/>
        </p:nvGraphicFramePr>
        <p:xfrm>
          <a:off x="323850" y="1557338"/>
          <a:ext cx="1928813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0" name="" r:id="rId5" imgW="1307465" imgH="482600" progId="Equation.3">
                  <p:embed/>
                </p:oleObj>
              </mc:Choice>
              <mc:Fallback>
                <p:oleObj name="" r:id="rId5" imgW="1307465" imgH="482600" progId="Equation.3">
                  <p:embed/>
                  <p:pic>
                    <p:nvPicPr>
                      <p:cNvPr id="0" name="Picture 333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1557338"/>
                        <a:ext cx="1928813" cy="720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1170" name="Rectangle 8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1171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61161" name="Object 261160"/>
          <p:cNvGraphicFramePr>
            <a:graphicFrameLocks noChangeAspect="1"/>
          </p:cNvGraphicFramePr>
          <p:nvPr/>
        </p:nvGraphicFramePr>
        <p:xfrm>
          <a:off x="6156325" y="2133600"/>
          <a:ext cx="153670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" name="" r:id="rId7" imgW="1040765" imgH="482600" progId="Equation.3">
                  <p:embed/>
                </p:oleObj>
              </mc:Choice>
              <mc:Fallback>
                <p:oleObj name="" r:id="rId7" imgW="1040765" imgH="482600" progId="Equation.3">
                  <p:embed/>
                  <p:pic>
                    <p:nvPicPr>
                      <p:cNvPr id="0" name="Picture 333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56325" y="2133600"/>
                        <a:ext cx="1536700" cy="719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1172" name="Rectangle 11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1173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61129" name="Object 261128"/>
          <p:cNvGraphicFramePr>
            <a:graphicFrameLocks noChangeAspect="1"/>
          </p:cNvGraphicFramePr>
          <p:nvPr/>
        </p:nvGraphicFramePr>
        <p:xfrm>
          <a:off x="1357313" y="3214688"/>
          <a:ext cx="2171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7" name="" r:id="rId9" imgW="1447800" imgH="228600" progId="Equation.3">
                  <p:embed/>
                </p:oleObj>
              </mc:Choice>
              <mc:Fallback>
                <p:oleObj name="" r:id="rId9" imgW="1447800" imgH="228600" progId="Equation.3">
                  <p:embed/>
                  <p:pic>
                    <p:nvPicPr>
                      <p:cNvPr id="0" name="Picture 333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57313" y="3214688"/>
                        <a:ext cx="2171700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128" name="Object 261127"/>
          <p:cNvGraphicFramePr>
            <a:graphicFrameLocks noChangeAspect="1"/>
          </p:cNvGraphicFramePr>
          <p:nvPr/>
        </p:nvGraphicFramePr>
        <p:xfrm>
          <a:off x="1495425" y="3789363"/>
          <a:ext cx="163671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1" name="" r:id="rId11" imgW="1091565" imgH="228600" progId="Equation.3">
                  <p:embed/>
                </p:oleObj>
              </mc:Choice>
              <mc:Fallback>
                <p:oleObj name="" r:id="rId11" imgW="1091565" imgH="228600" progId="Equation.3">
                  <p:embed/>
                  <p:pic>
                    <p:nvPicPr>
                      <p:cNvPr id="0" name="Picture 334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95425" y="3789363"/>
                        <a:ext cx="1636713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127" name="Object 261126"/>
          <p:cNvGraphicFramePr>
            <a:graphicFrameLocks noChangeAspect="1"/>
          </p:cNvGraphicFramePr>
          <p:nvPr/>
        </p:nvGraphicFramePr>
        <p:xfrm>
          <a:off x="1547813" y="4292600"/>
          <a:ext cx="117951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" name="" r:id="rId13" imgW="786765" imgH="203200" progId="Equation.3">
                  <p:embed/>
                </p:oleObj>
              </mc:Choice>
              <mc:Fallback>
                <p:oleObj name="" r:id="rId13" imgW="786765" imgH="203200" progId="Equation.3">
                  <p:embed/>
                  <p:pic>
                    <p:nvPicPr>
                      <p:cNvPr id="0" name="Picture 333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47813" y="4292600"/>
                        <a:ext cx="117951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1174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1175" name="Rectangle 11"/>
          <p:cNvSpPr/>
          <p:nvPr/>
        </p:nvSpPr>
        <p:spPr>
          <a:xfrm>
            <a:off x="0" y="7239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1176" name="Rectangle 12"/>
          <p:cNvSpPr/>
          <p:nvPr/>
        </p:nvSpPr>
        <p:spPr>
          <a:xfrm>
            <a:off x="0" y="14478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54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54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54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54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charRg st="54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charRg st="54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18" end="1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charRg st="118" end="1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charRg st="118" end="1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62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charRg st="162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charRg st="162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27" end="2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charRg st="227" end="2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charRg st="227" end="2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1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1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1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1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1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1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93" end="3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charRg st="293" end="3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charRg st="293" end="3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28" end="3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charRg st="328" end="3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charRg st="328" end="3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Definition 3</a:t>
            </a:r>
            <a:endParaRPr b="1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err="1"/>
              <a:t>The inverse Z-transform of Z{x(n)} = X(z</a:t>
            </a:r>
            <a:r>
              <a:t>) is defined as</a:t>
            </a:r>
          </a:p>
          <a:p>
            <a:pPr marL="0" indent="0" algn="ctr">
              <a:buNone/>
            </a:pPr>
            <a:r>
              <a:t>Z</a:t>
            </a:r>
            <a:r>
              <a:rPr baseline="30000"/>
              <a:t>-1</a:t>
            </a:r>
            <a:r>
              <a:rPr err="1"/>
              <a:t>{x(z)} = {x(n</a:t>
            </a:r>
            <a:r>
              <a:t>)}</a:t>
            </a:r>
          </a:p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Definition 4</a:t>
            </a:r>
            <a:endParaRPr b="1">
              <a:solidFill>
                <a:srgbClr val="0070C0"/>
              </a:solidFill>
            </a:endParaRPr>
          </a:p>
          <a:p>
            <a:pPr marL="0" indent="0" algn="just">
              <a:buNone/>
            </a:pPr>
            <a:r>
              <a:t>The unit sample sequence </a:t>
            </a:r>
            <a:r>
              <a:rPr>
                <a:sym typeface="Symbol" panose="05050102010706020507" pitchFamily="18" charset="2"/>
              </a:rPr>
              <a:t>(n) is defined as the sequence with values</a:t>
            </a:r>
            <a:endParaRPr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Definition 5</a:t>
            </a:r>
            <a:endParaRPr b="1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err="1"/>
              <a:t>That unit step sequence u(n</a:t>
            </a:r>
            <a:r>
              <a:t>) has values</a:t>
            </a:r>
          </a:p>
          <a:p>
            <a:pPr marL="0" indent="0">
              <a:buNone/>
            </a:pPr>
          </a:p>
        </p:txBody>
      </p:sp>
      <p:sp>
        <p:nvSpPr>
          <p:cNvPr id="175119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75105" name="Object 175104"/>
          <p:cNvGraphicFramePr>
            <a:graphicFrameLocks noChangeAspect="1"/>
          </p:cNvGraphicFramePr>
          <p:nvPr/>
        </p:nvGraphicFramePr>
        <p:xfrm>
          <a:off x="3492500" y="3965575"/>
          <a:ext cx="2062163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1" imgW="1028065" imgH="342900" progId="Equation.3">
                  <p:embed/>
                </p:oleObj>
              </mc:Choice>
              <mc:Fallback>
                <p:oleObj name="" r:id="rId1" imgW="1028065" imgH="342900" progId="Equation.3">
                  <p:embed/>
                  <p:pic>
                    <p:nvPicPr>
                      <p:cNvPr id="0" name="Picture 310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92500" y="3965575"/>
                        <a:ext cx="2062163" cy="687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2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75107" name="Object 175106"/>
          <p:cNvGraphicFramePr>
            <a:graphicFrameLocks noChangeAspect="1"/>
          </p:cNvGraphicFramePr>
          <p:nvPr/>
        </p:nvGraphicFramePr>
        <p:xfrm>
          <a:off x="3492500" y="5910263"/>
          <a:ext cx="2062163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3" imgW="1028065" imgH="342900" progId="Equation.3">
                  <p:embed/>
                </p:oleObj>
              </mc:Choice>
              <mc:Fallback>
                <p:oleObj name="" r:id="rId3" imgW="1028065" imgH="342900" progId="Equation.3">
                  <p:embed/>
                  <p:pic>
                    <p:nvPicPr>
                      <p:cNvPr id="0" name="Picture 309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92500" y="5910263"/>
                        <a:ext cx="2062163" cy="687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21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3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13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13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9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charRg st="69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charRg st="69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88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charRg st="88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charRg st="88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01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charRg st="101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charRg st="101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5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5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71" end="1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charRg st="171" end="18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charRg st="171" end="18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84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charRg st="184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charRg st="184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9784" name="Rectangle 1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199785" name="Rectangle 20"/>
          <p:cNvSpPr/>
          <p:nvPr/>
        </p:nvSpPr>
        <p:spPr>
          <a:xfrm>
            <a:off x="0" y="9334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9786" name="Rectangle 21"/>
          <p:cNvSpPr/>
          <p:nvPr/>
        </p:nvSpPr>
        <p:spPr>
          <a:xfrm>
            <a:off x="0" y="13335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199787" name="Rectangle 22"/>
          <p:cNvSpPr/>
          <p:nvPr/>
        </p:nvSpPr>
        <p:spPr>
          <a:xfrm>
            <a:off x="0" y="18954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199788" name="Rectangle 23"/>
          <p:cNvSpPr/>
          <p:nvPr/>
        </p:nvSpPr>
        <p:spPr>
          <a:xfrm>
            <a:off x="0" y="2466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9789" name="Rectangle 24"/>
          <p:cNvSpPr/>
          <p:nvPr/>
        </p:nvSpPr>
        <p:spPr>
          <a:xfrm>
            <a:off x="0" y="28670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199790" name="Rectangle 25"/>
          <p:cNvSpPr/>
          <p:nvPr/>
        </p:nvSpPr>
        <p:spPr>
          <a:xfrm>
            <a:off x="0" y="34290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199791" name="Rectangle 26"/>
          <p:cNvSpPr/>
          <p:nvPr/>
        </p:nvSpPr>
        <p:spPr>
          <a:xfrm>
            <a:off x="0" y="40005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9792" name="Rectangle 27"/>
          <p:cNvSpPr/>
          <p:nvPr/>
        </p:nvSpPr>
        <p:spPr>
          <a:xfrm>
            <a:off x="0" y="44005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199793" name="Rectangle 28"/>
          <p:cNvSpPr/>
          <p:nvPr/>
        </p:nvSpPr>
        <p:spPr>
          <a:xfrm>
            <a:off x="0" y="49339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199794" name="Rectangle 29"/>
          <p:cNvSpPr/>
          <p:nvPr/>
        </p:nvSpPr>
        <p:spPr>
          <a:xfrm>
            <a:off x="0" y="64865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</a:t>
            </a:r>
            <a:endParaRPr>
              <a:latin typeface="Arial" panose="020B0604020202020204" pitchFamily="34" charset="0"/>
            </a:endParaRPr>
          </a:p>
        </p:txBody>
      </p:sp>
      <p:graphicFrame>
        <p:nvGraphicFramePr>
          <p:cNvPr id="199723" name="Object 199722"/>
          <p:cNvGraphicFramePr>
            <a:graphicFrameLocks noChangeAspect="1"/>
          </p:cNvGraphicFramePr>
          <p:nvPr/>
        </p:nvGraphicFramePr>
        <p:xfrm>
          <a:off x="1285875" y="0"/>
          <a:ext cx="373221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5" name="" r:id="rId1" imgW="2489200" imgH="444500" progId="Equation.3">
                  <p:embed/>
                </p:oleObj>
              </mc:Choice>
              <mc:Fallback>
                <p:oleObj name="" r:id="rId1" imgW="2489200" imgH="444500" progId="Equation.3">
                  <p:embed/>
                  <p:pic>
                    <p:nvPicPr>
                      <p:cNvPr id="0" name="Picture 333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85875" y="0"/>
                        <a:ext cx="3732213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22" name="Object 199721"/>
          <p:cNvGraphicFramePr>
            <a:graphicFrameLocks noChangeAspect="1"/>
          </p:cNvGraphicFramePr>
          <p:nvPr/>
        </p:nvGraphicFramePr>
        <p:xfrm>
          <a:off x="2339975" y="674688"/>
          <a:ext cx="194151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" name="" r:id="rId3" imgW="1294765" imgH="444500" progId="Equation.3">
                  <p:embed/>
                </p:oleObj>
              </mc:Choice>
              <mc:Fallback>
                <p:oleObj name="" r:id="rId3" imgW="1294765" imgH="444500" progId="Equation.3">
                  <p:embed/>
                  <p:pic>
                    <p:nvPicPr>
                      <p:cNvPr id="0" name="Picture 333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9975" y="674688"/>
                        <a:ext cx="1941513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21" name="Object 199720"/>
          <p:cNvGraphicFramePr>
            <a:graphicFrameLocks noChangeAspect="1"/>
          </p:cNvGraphicFramePr>
          <p:nvPr/>
        </p:nvGraphicFramePr>
        <p:xfrm>
          <a:off x="2359025" y="1268413"/>
          <a:ext cx="16367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3" name="" r:id="rId5" imgW="1091565" imgH="419100" progId="Equation.3">
                  <p:embed/>
                </p:oleObj>
              </mc:Choice>
              <mc:Fallback>
                <p:oleObj name="" r:id="rId5" imgW="1091565" imgH="419100" progId="Equation.3">
                  <p:embed/>
                  <p:pic>
                    <p:nvPicPr>
                      <p:cNvPr id="0" name="Picture 333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9025" y="1268413"/>
                        <a:ext cx="1636713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20" name="Object 199719"/>
          <p:cNvGraphicFramePr>
            <a:graphicFrameLocks noChangeAspect="1"/>
          </p:cNvGraphicFramePr>
          <p:nvPr/>
        </p:nvGraphicFramePr>
        <p:xfrm>
          <a:off x="2339975" y="1916113"/>
          <a:ext cx="7239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4" name="" r:id="rId7" imgW="482600" imgH="228600" progId="Equation.3">
                  <p:embed/>
                </p:oleObj>
              </mc:Choice>
              <mc:Fallback>
                <p:oleObj name="" r:id="rId7" imgW="482600" imgH="228600" progId="Equation.3">
                  <p:embed/>
                  <p:pic>
                    <p:nvPicPr>
                      <p:cNvPr id="0" name="Picture 333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39975" y="1916113"/>
                        <a:ext cx="723900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19" name="Object 199718"/>
          <p:cNvGraphicFramePr>
            <a:graphicFrameLocks noChangeAspect="1"/>
          </p:cNvGraphicFramePr>
          <p:nvPr/>
        </p:nvGraphicFramePr>
        <p:xfrm>
          <a:off x="1346200" y="2200275"/>
          <a:ext cx="46656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6" name="" r:id="rId9" imgW="3111500" imgH="508000" progId="Equation.3">
                  <p:embed/>
                </p:oleObj>
              </mc:Choice>
              <mc:Fallback>
                <p:oleObj name="" r:id="rId9" imgW="3111500" imgH="508000" progId="Equation.3">
                  <p:embed/>
                  <p:pic>
                    <p:nvPicPr>
                      <p:cNvPr id="0" name="Picture 333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46200" y="2200275"/>
                        <a:ext cx="4665663" cy="76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18" name="Object 199717"/>
          <p:cNvGraphicFramePr>
            <a:graphicFrameLocks noChangeAspect="1"/>
          </p:cNvGraphicFramePr>
          <p:nvPr/>
        </p:nvGraphicFramePr>
        <p:xfrm>
          <a:off x="2339975" y="3065463"/>
          <a:ext cx="27416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4" name="" r:id="rId11" imgW="1828800" imgH="508000" progId="Equation.3">
                  <p:embed/>
                </p:oleObj>
              </mc:Choice>
              <mc:Fallback>
                <p:oleObj name="" r:id="rId11" imgW="1828800" imgH="508000" progId="Equation.3">
                  <p:embed/>
                  <p:pic>
                    <p:nvPicPr>
                      <p:cNvPr id="0" name="Picture 334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39975" y="3065463"/>
                        <a:ext cx="2741613" cy="76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17" name="Object 199716"/>
          <p:cNvGraphicFramePr>
            <a:graphicFrameLocks noChangeAspect="1"/>
          </p:cNvGraphicFramePr>
          <p:nvPr/>
        </p:nvGraphicFramePr>
        <p:xfrm>
          <a:off x="2370138" y="3857625"/>
          <a:ext cx="6018212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5" name="" r:id="rId13" imgW="4013200" imgH="482600" progId="Equation.3">
                  <p:embed/>
                </p:oleObj>
              </mc:Choice>
              <mc:Fallback>
                <p:oleObj name="" r:id="rId13" imgW="4013200" imgH="482600" progId="Equation.3">
                  <p:embed/>
                  <p:pic>
                    <p:nvPicPr>
                      <p:cNvPr id="0" name="Picture 334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70138" y="3857625"/>
                        <a:ext cx="6018212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16" name="Object 199715"/>
          <p:cNvGraphicFramePr>
            <a:graphicFrameLocks noChangeAspect="1"/>
          </p:cNvGraphicFramePr>
          <p:nvPr/>
        </p:nvGraphicFramePr>
        <p:xfrm>
          <a:off x="2387600" y="4581525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3" name="" r:id="rId15" imgW="1600200" imgH="457200" progId="Equation.3">
                  <p:embed/>
                </p:oleObj>
              </mc:Choice>
              <mc:Fallback>
                <p:oleObj name="" r:id="rId15" imgW="1600200" imgH="457200" progId="Equation.3">
                  <p:embed/>
                  <p:pic>
                    <p:nvPicPr>
                      <p:cNvPr id="0" name="Picture 334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87600" y="4581525"/>
                        <a:ext cx="240030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15" name="Object 199714"/>
          <p:cNvGraphicFramePr>
            <a:graphicFrameLocks noChangeAspect="1"/>
          </p:cNvGraphicFramePr>
          <p:nvPr/>
        </p:nvGraphicFramePr>
        <p:xfrm>
          <a:off x="2365375" y="5300663"/>
          <a:ext cx="11985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2" name="" r:id="rId17" imgW="799465" imgH="393700" progId="Equation.3">
                  <p:embed/>
                </p:oleObj>
              </mc:Choice>
              <mc:Fallback>
                <p:oleObj name="" r:id="rId17" imgW="799465" imgH="393700" progId="Equation.3">
                  <p:embed/>
                  <p:pic>
                    <p:nvPicPr>
                      <p:cNvPr id="0" name="Picture 334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365375" y="5300663"/>
                        <a:ext cx="1198563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81" name="Object 199780"/>
          <p:cNvGraphicFramePr>
            <a:graphicFrameLocks noChangeAspect="1"/>
          </p:cNvGraphicFramePr>
          <p:nvPr/>
        </p:nvGraphicFramePr>
        <p:xfrm>
          <a:off x="2390775" y="5805488"/>
          <a:ext cx="381000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7" name="" r:id="rId19" imgW="254000" imgH="139700" progId="Equation.3">
                  <p:embed/>
                </p:oleObj>
              </mc:Choice>
              <mc:Fallback>
                <p:oleObj name="" r:id="rId19" imgW="254000" imgH="139700" progId="Equation.3">
                  <p:embed/>
                  <p:pic>
                    <p:nvPicPr>
                      <p:cNvPr id="0" name="Picture 334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390775" y="5805488"/>
                        <a:ext cx="381000" cy="209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13" name="Object 199712"/>
          <p:cNvGraphicFramePr>
            <a:graphicFrameLocks noChangeAspect="1"/>
          </p:cNvGraphicFramePr>
          <p:nvPr/>
        </p:nvGraphicFramePr>
        <p:xfrm>
          <a:off x="1547813" y="6076950"/>
          <a:ext cx="338931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6" name="" r:id="rId21" imgW="2260600" imgH="203200" progId="Equation.3">
                  <p:embed/>
                </p:oleObj>
              </mc:Choice>
              <mc:Fallback>
                <p:oleObj name="" r:id="rId21" imgW="2260600" imgH="203200" progId="Equation.3">
                  <p:embed/>
                  <p:pic>
                    <p:nvPicPr>
                      <p:cNvPr id="0" name="Picture 3345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47813" y="6076950"/>
                        <a:ext cx="338931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12" name="Object 199711"/>
          <p:cNvGraphicFramePr>
            <a:graphicFrameLocks noChangeAspect="1"/>
          </p:cNvGraphicFramePr>
          <p:nvPr/>
        </p:nvGraphicFramePr>
        <p:xfrm>
          <a:off x="2500313" y="6357938"/>
          <a:ext cx="108426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" name="" r:id="rId23" imgW="723900" imgH="228600" progId="Equation.3">
                  <p:embed/>
                </p:oleObj>
              </mc:Choice>
              <mc:Fallback>
                <p:oleObj name="" r:id="rId23" imgW="723900" imgH="228600" progId="Equation.3">
                  <p:embed/>
                  <p:pic>
                    <p:nvPicPr>
                      <p:cNvPr id="0" name="Picture 3347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500313" y="6357938"/>
                        <a:ext cx="1084262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795" name="Rectangle 4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9796" name="Rectangle 45"/>
          <p:cNvSpPr/>
          <p:nvPr/>
        </p:nvSpPr>
        <p:spPr>
          <a:xfrm>
            <a:off x="0" y="9525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199797" name="Rectangle 46"/>
          <p:cNvSpPr/>
          <p:nvPr/>
        </p:nvSpPr>
        <p:spPr>
          <a:xfrm>
            <a:off x="0" y="14478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9798" name="Rectangle 47"/>
          <p:cNvSpPr/>
          <p:nvPr/>
        </p:nvSpPr>
        <p:spPr>
          <a:xfrm>
            <a:off x="0" y="23717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9799" name="Rectangle 48"/>
          <p:cNvSpPr/>
          <p:nvPr/>
        </p:nvSpPr>
        <p:spPr>
          <a:xfrm>
            <a:off x="0" y="30861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9800" name="Rectangle 49"/>
          <p:cNvSpPr/>
          <p:nvPr/>
        </p:nvSpPr>
        <p:spPr>
          <a:xfrm>
            <a:off x="0" y="41052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9801" name="Rectangle 50"/>
          <p:cNvSpPr/>
          <p:nvPr/>
        </p:nvSpPr>
        <p:spPr>
          <a:xfrm>
            <a:off x="0" y="51244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199802" name="Rectangle 51"/>
          <p:cNvSpPr/>
          <p:nvPr/>
        </p:nvSpPr>
        <p:spPr>
          <a:xfrm>
            <a:off x="0" y="61150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9803" name="Rectangle 52"/>
          <p:cNvSpPr/>
          <p:nvPr/>
        </p:nvSpPr>
        <p:spPr>
          <a:xfrm>
            <a:off x="0" y="70770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9804" name="Rectangle 53"/>
          <p:cNvSpPr/>
          <p:nvPr/>
        </p:nvSpPr>
        <p:spPr>
          <a:xfrm>
            <a:off x="0" y="79724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199805" name="Rectangle 54"/>
          <p:cNvSpPr/>
          <p:nvPr/>
        </p:nvSpPr>
        <p:spPr>
          <a:xfrm>
            <a:off x="0" y="85820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199806" name="Rectangle 55"/>
          <p:cNvSpPr/>
          <p:nvPr/>
        </p:nvSpPr>
        <p:spPr>
          <a:xfrm>
            <a:off x="0" y="88106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9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9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9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9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9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9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9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9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9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9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9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9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9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9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9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9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9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9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9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9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t>2. Find the inverse Z – transform of            by residue method.</a:t>
            </a:r>
          </a:p>
          <a:p>
            <a:pPr marL="0" indent="0">
              <a:buNone/>
            </a:pPr>
            <a:r>
              <a:t>Solution: Let                       = sum of the residues of </a:t>
            </a:r>
          </a:p>
          <a:p>
            <a:pPr marL="0" indent="0">
              <a:buNone/>
            </a:pPr>
            <a:r>
              <a:rPr lang="en-IN" altLang="x-none" dirty="0"/>
              <a:t>                  at its poles.        </a:t>
            </a:r>
            <a:endParaRPr lang="en-IN" altLang="x-none" dirty="0"/>
          </a:p>
          <a:p>
            <a:pPr marL="0" indent="0">
              <a:buNone/>
            </a:pPr>
            <a:r>
              <a:rPr dirty="0" err="1"/>
              <a:t>(i.e.) f(n</a:t>
            </a:r>
            <a:r>
              <a:rPr lang="en-IN" altLang="x-none" dirty="0"/>
              <a:t>) = sum of the residues of               at its poles.          </a:t>
            </a:r>
            <a:endParaRPr lang="en-IN" altLang="x-none" dirty="0"/>
          </a:p>
          <a:p>
            <a:pPr marL="0" indent="0">
              <a:buNone/>
            </a:pPr>
            <a:r>
              <a:t>                                </a:t>
            </a:r>
          </a:p>
          <a:p>
            <a:pPr marL="0" indent="0">
              <a:spcAft>
                <a:spcPts val="1800"/>
              </a:spcAft>
              <a:buNone/>
            </a:pPr>
          </a:p>
          <a:p>
            <a:pPr marL="0" indent="0">
              <a:buNone/>
            </a:pPr>
            <a:r>
              <a:t>z = 1 is the pole of order 3.</a:t>
            </a:r>
            <a:endParaRPr lang="en-IN" altLang="x-none" dirty="0"/>
          </a:p>
        </p:txBody>
      </p:sp>
      <p:sp>
        <p:nvSpPr>
          <p:cNvPr id="200761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62" name="Rectangle 3"/>
          <p:cNvSpPr/>
          <p:nvPr/>
        </p:nvSpPr>
        <p:spPr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63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64" name="Rectangle 6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65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66" name="Rectangle 9"/>
          <p:cNvSpPr/>
          <p:nvPr/>
        </p:nvSpPr>
        <p:spPr>
          <a:xfrm>
            <a:off x="0" y="3000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67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68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69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70" name="Rectangle 10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71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72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73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74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75" name="Rectangle 10"/>
          <p:cNvSpPr/>
          <p:nvPr/>
        </p:nvSpPr>
        <p:spPr>
          <a:xfrm>
            <a:off x="0" y="1047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76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77" name="Rectangle 13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78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79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80" name="Rectangle 8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81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82" name="Rectangle 11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83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84" name="Rectangle 14"/>
          <p:cNvSpPr/>
          <p:nvPr/>
        </p:nvSpPr>
        <p:spPr>
          <a:xfrm>
            <a:off x="0" y="1476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85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86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87" name="Rectangle 8"/>
          <p:cNvSpPr/>
          <p:nvPr/>
        </p:nvSpPr>
        <p:spPr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88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89" name="Rectangle 11"/>
          <p:cNvSpPr/>
          <p:nvPr/>
        </p:nvSpPr>
        <p:spPr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90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91" name="Rectangle 14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92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93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94" name="Rectangle 8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95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96" name="Rectangle 11"/>
          <p:cNvSpPr/>
          <p:nvPr/>
        </p:nvSpPr>
        <p:spPr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97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98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799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800" name="Rectangle 8"/>
          <p:cNvSpPr/>
          <p:nvPr/>
        </p:nvSpPr>
        <p:spPr>
          <a:xfrm>
            <a:off x="0" y="9715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801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802" name="Rectangle 11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803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804" name="Rectangle 14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805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806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807" name="Rectangle 8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808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809" name="Rectangle 11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810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811" name="Rectangle 14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812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813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00753" name="Object 200752"/>
          <p:cNvGraphicFramePr>
            <a:graphicFrameLocks noChangeAspect="1"/>
          </p:cNvGraphicFramePr>
          <p:nvPr/>
        </p:nvGraphicFramePr>
        <p:xfrm>
          <a:off x="6443663" y="260350"/>
          <a:ext cx="75247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5" name="" r:id="rId1" imgW="508000" imgH="419100" progId="Equation.3">
                  <p:embed/>
                </p:oleObj>
              </mc:Choice>
              <mc:Fallback>
                <p:oleObj name="" r:id="rId1" imgW="508000" imgH="419100" progId="Equation.3">
                  <p:embed/>
                  <p:pic>
                    <p:nvPicPr>
                      <p:cNvPr id="0" name="Picture 335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43663" y="260350"/>
                        <a:ext cx="752475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814" name="Rectangle 8"/>
          <p:cNvSpPr/>
          <p:nvPr/>
        </p:nvSpPr>
        <p:spPr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815" name="Rectangle 1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00754" name="Object 200753"/>
          <p:cNvGraphicFramePr>
            <a:graphicFrameLocks noChangeAspect="1"/>
          </p:cNvGraphicFramePr>
          <p:nvPr/>
        </p:nvGraphicFramePr>
        <p:xfrm>
          <a:off x="2555875" y="1484313"/>
          <a:ext cx="16986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3" name="" r:id="rId3" imgW="1117600" imgH="228600" progId="Equation.3">
                  <p:embed/>
                </p:oleObj>
              </mc:Choice>
              <mc:Fallback>
                <p:oleObj name="" r:id="rId3" imgW="1117600" imgH="228600" progId="Equation.3">
                  <p:embed/>
                  <p:pic>
                    <p:nvPicPr>
                      <p:cNvPr id="0" name="Picture 335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5875" y="1484313"/>
                        <a:ext cx="1698625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816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00755" name="Object 200754"/>
          <p:cNvGraphicFramePr>
            <a:graphicFrameLocks noChangeAspect="1"/>
          </p:cNvGraphicFramePr>
          <p:nvPr/>
        </p:nvGraphicFramePr>
        <p:xfrm>
          <a:off x="395288" y="1881188"/>
          <a:ext cx="1403350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" name="" r:id="rId5" imgW="952500" imgH="457200" progId="Equation.3">
                  <p:embed/>
                </p:oleObj>
              </mc:Choice>
              <mc:Fallback>
                <p:oleObj name="" r:id="rId5" imgW="952500" imgH="457200" progId="Equation.3">
                  <p:embed/>
                  <p:pic>
                    <p:nvPicPr>
                      <p:cNvPr id="0" name="Picture 33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288" y="1881188"/>
                        <a:ext cx="1403350" cy="684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817" name="Rectangle 13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818" name="Rectangle 1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00756" name="Object 200755"/>
          <p:cNvGraphicFramePr>
            <a:graphicFrameLocks noChangeAspect="1"/>
          </p:cNvGraphicFramePr>
          <p:nvPr/>
        </p:nvGraphicFramePr>
        <p:xfrm>
          <a:off x="5940425" y="2492375"/>
          <a:ext cx="1096963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" name="" r:id="rId7" imgW="736600" imgH="482600" progId="Equation.3">
                  <p:embed/>
                </p:oleObj>
              </mc:Choice>
              <mc:Fallback>
                <p:oleObj name="" r:id="rId7" imgW="736600" imgH="482600" progId="Equation.3">
                  <p:embed/>
                  <p:pic>
                    <p:nvPicPr>
                      <p:cNvPr id="0" name="Picture 33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0425" y="2492375"/>
                        <a:ext cx="1096963" cy="727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819" name="Rectangle 16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820" name="Rectangle 1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00724" name="Object 200723"/>
          <p:cNvGraphicFramePr>
            <a:graphicFrameLocks noChangeAspect="1"/>
          </p:cNvGraphicFramePr>
          <p:nvPr/>
        </p:nvGraphicFramePr>
        <p:xfrm>
          <a:off x="900113" y="3590925"/>
          <a:ext cx="23241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1" name="" r:id="rId9" imgW="1549400" imgH="228600" progId="Equation.3">
                  <p:embed/>
                </p:oleObj>
              </mc:Choice>
              <mc:Fallback>
                <p:oleObj name="" r:id="rId9" imgW="1549400" imgH="228600" progId="Equation.3">
                  <p:embed/>
                  <p:pic>
                    <p:nvPicPr>
                      <p:cNvPr id="0" name="Picture 335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00113" y="3590925"/>
                        <a:ext cx="2324100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3" name="Object 200722"/>
          <p:cNvGraphicFramePr>
            <a:graphicFrameLocks noChangeAspect="1"/>
          </p:cNvGraphicFramePr>
          <p:nvPr/>
        </p:nvGraphicFramePr>
        <p:xfrm>
          <a:off x="1201738" y="4094163"/>
          <a:ext cx="10668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" name="" r:id="rId11" imgW="711200" imgH="228600" progId="Equation.3">
                  <p:embed/>
                </p:oleObj>
              </mc:Choice>
              <mc:Fallback>
                <p:oleObj name="" r:id="rId11" imgW="711200" imgH="228600" progId="Equation.3">
                  <p:embed/>
                  <p:pic>
                    <p:nvPicPr>
                      <p:cNvPr id="0" name="Picture 335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01738" y="4094163"/>
                        <a:ext cx="1066800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1187450" y="4564063"/>
          <a:ext cx="80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4" name="" r:id="rId13" imgW="533400" imgH="203200" progId="Equation.3">
                  <p:embed/>
                </p:oleObj>
              </mc:Choice>
              <mc:Fallback>
                <p:oleObj name="" r:id="rId13" imgW="533400" imgH="203200" progId="Equation.3">
                  <p:embed/>
                  <p:pic>
                    <p:nvPicPr>
                      <p:cNvPr id="0" name="Picture 335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87450" y="4564063"/>
                        <a:ext cx="8001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821" name="Rectangle 2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822" name="Rectangle 22"/>
          <p:cNvSpPr/>
          <p:nvPr/>
        </p:nvSpPr>
        <p:spPr>
          <a:xfrm>
            <a:off x="0" y="7239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r>
              <a:rPr sz="1400" b="1">
                <a:latin typeface="Arial" panose="020B0604020202020204" pitchFamily="34" charset="0"/>
                <a:cs typeface="Times New Roman" panose="02020603050405020304" pitchFamily="18" charset="0"/>
              </a:rPr>
              <a:t>         </a:t>
            </a:r>
            <a:endParaRPr sz="800">
              <a:latin typeface="Arial" panose="020B0604020202020204" pitchFamily="34" charset="0"/>
            </a:endParaRPr>
          </a:p>
          <a:p>
            <a:pPr defTabSz="914400" eaLnBrk="0" hangingPunct="0">
              <a:tabLst>
                <a:tab pos="4762500" algn="l"/>
              </a:tabLst>
            </a:pPr>
            <a:endParaRPr>
              <a:latin typeface="Arial" panose="020B0604020202020204" pitchFamily="34" charset="0"/>
            </a:endParaRPr>
          </a:p>
        </p:txBody>
      </p:sp>
      <p:sp>
        <p:nvSpPr>
          <p:cNvPr id="200823" name="Rectangle 23"/>
          <p:cNvSpPr/>
          <p:nvPr/>
        </p:nvSpPr>
        <p:spPr>
          <a:xfrm>
            <a:off x="0" y="14478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0824" name="Rectangle 24"/>
          <p:cNvSpPr/>
          <p:nvPr/>
        </p:nvSpPr>
        <p:spPr>
          <a:xfrm>
            <a:off x="0" y="21431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7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charRg st="67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charRg st="67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29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charRg st="129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charRg st="129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69" end="2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charRg st="169" end="2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charRg st="169" end="2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0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78" end="3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charRg st="278" end="30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charRg st="278" end="30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1799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00" name="Rectangle 3"/>
          <p:cNvSpPr/>
          <p:nvPr/>
        </p:nvSpPr>
        <p:spPr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01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02" name="Rectangle 6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03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04" name="Rectangle 9"/>
          <p:cNvSpPr/>
          <p:nvPr/>
        </p:nvSpPr>
        <p:spPr>
          <a:xfrm>
            <a:off x="0" y="3000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05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06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07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08" name="Rectangle 10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09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10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11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12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13" name="Rectangle 10"/>
          <p:cNvSpPr/>
          <p:nvPr/>
        </p:nvSpPr>
        <p:spPr>
          <a:xfrm>
            <a:off x="0" y="1047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14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15" name="Rectangle 13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16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17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18" name="Rectangle 8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19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20" name="Rectangle 11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21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22" name="Rectangle 14"/>
          <p:cNvSpPr/>
          <p:nvPr/>
        </p:nvSpPr>
        <p:spPr>
          <a:xfrm>
            <a:off x="0" y="1476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23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24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25" name="Rectangle 8"/>
          <p:cNvSpPr/>
          <p:nvPr/>
        </p:nvSpPr>
        <p:spPr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26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27" name="Rectangle 11"/>
          <p:cNvSpPr/>
          <p:nvPr/>
        </p:nvSpPr>
        <p:spPr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28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29" name="Rectangle 14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30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31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32" name="Rectangle 8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33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34" name="Rectangle 11"/>
          <p:cNvSpPr/>
          <p:nvPr/>
        </p:nvSpPr>
        <p:spPr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35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36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37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38" name="Rectangle 8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39" name="Rectangle 1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40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41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42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43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44" name="Content Placeholder 48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endParaRPr sz="2000"/>
          </a:p>
          <a:p>
            <a:pPr marL="0" indent="0">
              <a:buNone/>
            </a:pPr>
            <a:endParaRPr sz="2000"/>
          </a:p>
          <a:p>
            <a:pPr marL="0" indent="0">
              <a:buNone/>
            </a:pPr>
            <a:endParaRPr sz="2000"/>
          </a:p>
          <a:p>
            <a:pPr marL="0" indent="0">
              <a:buNone/>
            </a:pPr>
            <a:endParaRPr sz="2000"/>
          </a:p>
          <a:p>
            <a:pPr marL="0" indent="0">
              <a:buNone/>
            </a:pPr>
            <a:endParaRPr sz="2000"/>
          </a:p>
          <a:p>
            <a:pPr marL="0" indent="0">
              <a:buNone/>
            </a:pPr>
            <a:endParaRPr sz="2000"/>
          </a:p>
          <a:p>
            <a:pPr marL="0" indent="0">
              <a:buNone/>
            </a:pPr>
            <a:endParaRPr sz="2000"/>
          </a:p>
          <a:p>
            <a:pPr marL="0" indent="0">
              <a:buNone/>
            </a:pPr>
            <a:r>
              <a:rPr sz="2000"/>
              <a:t>		            </a:t>
            </a:r>
            <a:endParaRPr lang="en-IN" altLang="x-none" sz="2000" dirty="0"/>
          </a:p>
        </p:txBody>
      </p:sp>
      <p:sp>
        <p:nvSpPr>
          <p:cNvPr id="201845" name="Rectangle 1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46" name="Rectangle 18"/>
          <p:cNvSpPr/>
          <p:nvPr/>
        </p:nvSpPr>
        <p:spPr>
          <a:xfrm>
            <a:off x="0" y="9334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47" name="Rectangle 19"/>
          <p:cNvSpPr/>
          <p:nvPr/>
        </p:nvSpPr>
        <p:spPr>
          <a:xfrm>
            <a:off x="0" y="13335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1848" name="Rectangle 20"/>
          <p:cNvSpPr/>
          <p:nvPr/>
        </p:nvSpPr>
        <p:spPr>
          <a:xfrm>
            <a:off x="0" y="18954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1849" name="Rectangle 21"/>
          <p:cNvSpPr/>
          <p:nvPr/>
        </p:nvSpPr>
        <p:spPr>
          <a:xfrm>
            <a:off x="0" y="27908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50" name="Rectangle 22"/>
          <p:cNvSpPr/>
          <p:nvPr/>
        </p:nvSpPr>
        <p:spPr>
          <a:xfrm>
            <a:off x="0" y="3190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1851" name="Rectangle 23"/>
          <p:cNvSpPr/>
          <p:nvPr/>
        </p:nvSpPr>
        <p:spPr>
          <a:xfrm>
            <a:off x="0" y="37242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1852" name="Rectangle 24"/>
          <p:cNvSpPr/>
          <p:nvPr/>
        </p:nvSpPr>
        <p:spPr>
          <a:xfrm>
            <a:off x="0" y="46196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53" name="Rectangle 25"/>
          <p:cNvSpPr/>
          <p:nvPr/>
        </p:nvSpPr>
        <p:spPr>
          <a:xfrm>
            <a:off x="0" y="50196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1854" name="Rectangle 26"/>
          <p:cNvSpPr/>
          <p:nvPr/>
        </p:nvSpPr>
        <p:spPr>
          <a:xfrm>
            <a:off x="0" y="55530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1855" name="Rectangle 27"/>
          <p:cNvSpPr/>
          <p:nvPr/>
        </p:nvSpPr>
        <p:spPr>
          <a:xfrm>
            <a:off x="0" y="64484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56" name="Rectangle 28"/>
          <p:cNvSpPr/>
          <p:nvPr/>
        </p:nvSpPr>
        <p:spPr>
          <a:xfrm>
            <a:off x="0" y="68484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1857" name="Rectangle 29"/>
          <p:cNvSpPr/>
          <p:nvPr/>
        </p:nvSpPr>
        <p:spPr>
          <a:xfrm>
            <a:off x="0" y="71056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1858" name="Rectangle 30"/>
          <p:cNvSpPr/>
          <p:nvPr/>
        </p:nvSpPr>
        <p:spPr>
          <a:xfrm>
            <a:off x="0" y="86010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 b="1">
                <a:latin typeface="Arial" panose="020B0604020202020204" pitchFamily="34" charset="0"/>
                <a:cs typeface="Times New Roman" panose="02020603050405020304" pitchFamily="18" charset="0"/>
              </a:rPr>
              <a:t>                   </a:t>
            </a:r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1859" name="Rectangle 31"/>
          <p:cNvSpPr/>
          <p:nvPr/>
        </p:nvSpPr>
        <p:spPr>
          <a:xfrm>
            <a:off x="0" y="95154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800">
                <a:latin typeface="Arial" panose="020B0604020202020204" pitchFamily="34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1331913" y="44450"/>
          <a:ext cx="432276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8" name="" r:id="rId1" imgW="2882900" imgH="508000" progId="Equation.3">
                  <p:embed/>
                </p:oleObj>
              </mc:Choice>
              <mc:Fallback>
                <p:oleObj name="" r:id="rId1" imgW="2882900" imgH="508000" progId="Equation.3">
                  <p:embed/>
                  <p:pic>
                    <p:nvPicPr>
                      <p:cNvPr id="0" name="Picture 323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31913" y="44450"/>
                        <a:ext cx="4322762" cy="76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344738" y="836613"/>
          <a:ext cx="2514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9" name="" r:id="rId3" imgW="1676400" imgH="482600" progId="Equation.3">
                  <p:embed/>
                </p:oleObj>
              </mc:Choice>
              <mc:Fallback>
                <p:oleObj name="" r:id="rId3" imgW="1676400" imgH="482600" progId="Equation.3">
                  <p:embed/>
                  <p:pic>
                    <p:nvPicPr>
                      <p:cNvPr id="0" name="Picture 323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44738" y="836613"/>
                        <a:ext cx="2514600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339975" y="1557338"/>
          <a:ext cx="338931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0" name="" r:id="rId5" imgW="2260600" imgH="482600" progId="Equation.3">
                  <p:embed/>
                </p:oleObj>
              </mc:Choice>
              <mc:Fallback>
                <p:oleObj name="" r:id="rId5" imgW="2260600" imgH="482600" progId="Equation.3">
                  <p:embed/>
                  <p:pic>
                    <p:nvPicPr>
                      <p:cNvPr id="0" name="Picture 323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9975" y="1557338"/>
                        <a:ext cx="3389313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347913" y="2349500"/>
          <a:ext cx="44561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1" name="" r:id="rId7" imgW="2971800" imgH="431800" progId="Equation.3">
                  <p:embed/>
                </p:oleObj>
              </mc:Choice>
              <mc:Fallback>
                <p:oleObj name="" r:id="rId7" imgW="2971800" imgH="431800" progId="Equation.3">
                  <p:embed/>
                  <p:pic>
                    <p:nvPicPr>
                      <p:cNvPr id="0" name="Picture 324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47913" y="2349500"/>
                        <a:ext cx="445611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333625" y="2997200"/>
          <a:ext cx="20939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" name="" r:id="rId9" imgW="1396365" imgH="393700" progId="Equation.3">
                  <p:embed/>
                </p:oleObj>
              </mc:Choice>
              <mc:Fallback>
                <p:oleObj name="" r:id="rId9" imgW="1396365" imgH="393700" progId="Equation.3">
                  <p:embed/>
                  <p:pic>
                    <p:nvPicPr>
                      <p:cNvPr id="0" name="Picture 324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33625" y="2997200"/>
                        <a:ext cx="2093913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333625" y="3716338"/>
          <a:ext cx="20574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" name="" r:id="rId11" imgW="1371600" imgH="393700" progId="Equation.3">
                  <p:embed/>
                </p:oleObj>
              </mc:Choice>
              <mc:Fallback>
                <p:oleObj name="" r:id="rId11" imgW="1371600" imgH="393700" progId="Equation.3">
                  <p:embed/>
                  <p:pic>
                    <p:nvPicPr>
                      <p:cNvPr id="0" name="Picture 324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33625" y="3716338"/>
                        <a:ext cx="2057400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333625" y="4437063"/>
          <a:ext cx="457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4" name="" r:id="rId13" imgW="304800" imgH="203200" progId="Equation.3">
                  <p:embed/>
                </p:oleObj>
              </mc:Choice>
              <mc:Fallback>
                <p:oleObj name="" r:id="rId13" imgW="304800" imgH="203200" progId="Equation.3">
                  <p:embed/>
                  <p:pic>
                    <p:nvPicPr>
                      <p:cNvPr id="0" name="Picture 324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33625" y="4437063"/>
                        <a:ext cx="4572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547813" y="4924425"/>
          <a:ext cx="203676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" name="" r:id="rId15" imgW="1358265" imgH="203200" progId="Equation.3">
                  <p:embed/>
                </p:oleObj>
              </mc:Choice>
              <mc:Fallback>
                <p:oleObj name="" r:id="rId15" imgW="1358265" imgH="203200" progId="Equation.3">
                  <p:embed/>
                  <p:pic>
                    <p:nvPicPr>
                      <p:cNvPr id="0" name="Picture 324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47813" y="4924425"/>
                        <a:ext cx="203676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339975" y="5300663"/>
          <a:ext cx="457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" name="" r:id="rId17" imgW="304800" imgH="203200" progId="Equation.3">
                  <p:embed/>
                </p:oleObj>
              </mc:Choice>
              <mc:Fallback>
                <p:oleObj name="" r:id="rId17" imgW="304800" imgH="203200" progId="Equation.3">
                  <p:embed/>
                  <p:pic>
                    <p:nvPicPr>
                      <p:cNvPr id="0" name="Picture 324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339975" y="5300663"/>
                        <a:ext cx="4572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860" name="Rectangle 2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61" name="Rectangle 27"/>
          <p:cNvSpPr/>
          <p:nvPr/>
        </p:nvSpPr>
        <p:spPr>
          <a:xfrm>
            <a:off x="0" y="10191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62" name="Rectangle 28"/>
          <p:cNvSpPr/>
          <p:nvPr/>
        </p:nvSpPr>
        <p:spPr>
          <a:xfrm>
            <a:off x="0" y="20097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63" name="Rectangle 29"/>
          <p:cNvSpPr/>
          <p:nvPr/>
        </p:nvSpPr>
        <p:spPr>
          <a:xfrm>
            <a:off x="0" y="30003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64" name="Rectangle 30"/>
          <p:cNvSpPr/>
          <p:nvPr/>
        </p:nvSpPr>
        <p:spPr>
          <a:xfrm>
            <a:off x="0" y="39338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65" name="Rectangle 31"/>
          <p:cNvSpPr/>
          <p:nvPr/>
        </p:nvSpPr>
        <p:spPr>
          <a:xfrm>
            <a:off x="0" y="48291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66" name="Rectangle 32"/>
          <p:cNvSpPr/>
          <p:nvPr/>
        </p:nvSpPr>
        <p:spPr>
          <a:xfrm>
            <a:off x="0" y="57245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1867" name="Rectangle 34"/>
          <p:cNvSpPr/>
          <p:nvPr/>
        </p:nvSpPr>
        <p:spPr>
          <a:xfrm>
            <a:off x="0" y="70961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975"/>
            <a:ext cx="91440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Model III : Using Partial Fractions Method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3"/>
            <a:ext cx="8642350" cy="5329237"/>
          </a:xfrm>
          <a:ln/>
        </p:spPr>
        <p:txBody>
          <a:bodyPr vert="horz" wrap="square" lIns="91440" tIns="45720" rIns="91440" bIns="45720" anchor="t"/>
          <a:p>
            <a:pPr marL="0" indent="0" algn="just">
              <a:buNone/>
            </a:pPr>
            <a:r>
              <a:rPr dirty="0" err="1"/>
              <a:t>When X(z) is a rational function in which the denominator is factorisable, X(z</a:t>
            </a:r>
            <a:r>
              <a:t>) is resolved into partial fractions and then Z-1[X(z)] is derived as the sum of the inverse Z-transforms of the partial fractions.</a:t>
            </a:r>
          </a:p>
          <a:p>
            <a:pPr marL="0" indent="0">
              <a:buNone/>
            </a:pPr>
            <a:r>
              <a:t>1.  Find </a:t>
            </a:r>
          </a:p>
          <a:p>
            <a:pPr marL="0" indent="0">
              <a:spcBef>
                <a:spcPts val="1800"/>
              </a:spcBef>
              <a:buNone/>
            </a:pPr>
            <a:r>
              <a:t>Solution: </a:t>
            </a:r>
            <a:endParaRPr lang="en-IN" altLang="x-none" dirty="0"/>
          </a:p>
        </p:txBody>
      </p:sp>
      <p:sp>
        <p:nvSpPr>
          <p:cNvPr id="202802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2803" name="Rectangle 3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2804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2805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2806" name="Rectangle 8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2807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2808" name="Rectangle 11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2809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2810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02759" name="Object 202758"/>
          <p:cNvGraphicFramePr>
            <a:graphicFrameLocks noChangeAspect="1"/>
          </p:cNvGraphicFramePr>
          <p:nvPr/>
        </p:nvGraphicFramePr>
        <p:xfrm>
          <a:off x="1979613" y="3789363"/>
          <a:ext cx="1720850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3" name="" r:id="rId1" imgW="1168400" imgH="457200" progId="Equation.3">
                  <p:embed/>
                </p:oleObj>
              </mc:Choice>
              <mc:Fallback>
                <p:oleObj name="" r:id="rId1" imgW="1168400" imgH="457200" progId="Equation.3">
                  <p:embed/>
                  <p:pic>
                    <p:nvPicPr>
                      <p:cNvPr id="0" name="Picture 324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79613" y="3789363"/>
                        <a:ext cx="1720850" cy="684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811" name="Rectangle 9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2812" name="Rectangle 1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2813" name="Rectangle 16"/>
          <p:cNvSpPr/>
          <p:nvPr/>
        </p:nvSpPr>
        <p:spPr>
          <a:xfrm>
            <a:off x="0" y="9429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r>
              <a:rPr sz="1400" b="1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2814" name="Rectangle 17"/>
          <p:cNvSpPr/>
          <p:nvPr/>
        </p:nvSpPr>
        <p:spPr>
          <a:xfrm>
            <a:off x="0" y="16383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2815" name="Rectangle 18"/>
          <p:cNvSpPr/>
          <p:nvPr/>
        </p:nvSpPr>
        <p:spPr>
          <a:xfrm>
            <a:off x="0" y="25812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2816" name="Rectangle 19"/>
          <p:cNvSpPr/>
          <p:nvPr/>
        </p:nvSpPr>
        <p:spPr>
          <a:xfrm>
            <a:off x="0" y="3067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r>
              <a:rPr sz="1400" b="1">
                <a:latin typeface="Arial" panose="020B0604020202020204" pitchFamily="34" charset="0"/>
                <a:cs typeface="Times New Roman" panose="02020603050405020304" pitchFamily="18" charset="0"/>
              </a:rPr>
              <a:t>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2817" name="Rectangle 20"/>
          <p:cNvSpPr/>
          <p:nvPr/>
        </p:nvSpPr>
        <p:spPr>
          <a:xfrm>
            <a:off x="0" y="50101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051050" y="4581525"/>
          <a:ext cx="253206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9" name="" r:id="rId3" imgW="1689100" imgH="419100" progId="Equation.3">
                  <p:embed/>
                </p:oleObj>
              </mc:Choice>
              <mc:Fallback>
                <p:oleObj name="" r:id="rId3" imgW="1689100" imgH="419100" progId="Equation.3">
                  <p:embed/>
                  <p:pic>
                    <p:nvPicPr>
                      <p:cNvPr id="0" name="Picture 32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1050" y="4581525"/>
                        <a:ext cx="2532063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124075" y="5373688"/>
          <a:ext cx="20367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" name="" r:id="rId5" imgW="1358265" imgH="203200" progId="Equation.3">
                  <p:embed/>
                </p:oleObj>
              </mc:Choice>
              <mc:Fallback>
                <p:oleObj name="" r:id="rId5" imgW="1358265" imgH="203200" progId="Equation.3">
                  <p:embed/>
                  <p:pic>
                    <p:nvPicPr>
                      <p:cNvPr id="0" name="Picture 325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4075" y="5373688"/>
                        <a:ext cx="2036763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124075" y="5805488"/>
          <a:ext cx="32750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" name="" r:id="rId7" imgW="2184400" imgH="203200" progId="Equation.3">
                  <p:embed/>
                </p:oleObj>
              </mc:Choice>
              <mc:Fallback>
                <p:oleObj name="" r:id="rId7" imgW="2184400" imgH="203200" progId="Equation.3">
                  <p:embed/>
                  <p:pic>
                    <p:nvPicPr>
                      <p:cNvPr id="0" name="Picture 325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24075" y="5805488"/>
                        <a:ext cx="3275013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818" name="Rectangle 1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2819" name="Rectangle 19"/>
          <p:cNvSpPr/>
          <p:nvPr/>
        </p:nvSpPr>
        <p:spPr>
          <a:xfrm>
            <a:off x="0" y="9429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2820" name="Rectangle 20"/>
          <p:cNvSpPr/>
          <p:nvPr/>
        </p:nvSpPr>
        <p:spPr>
          <a:xfrm>
            <a:off x="0" y="16383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2821" name="Rectangle 21"/>
          <p:cNvSpPr/>
          <p:nvPr/>
        </p:nvSpPr>
        <p:spPr>
          <a:xfrm>
            <a:off x="0" y="18859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2822" name="Rectangle 2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02774" name="Object 202773"/>
          <p:cNvGraphicFramePr>
            <a:graphicFrameLocks noChangeAspect="1"/>
          </p:cNvGraphicFramePr>
          <p:nvPr/>
        </p:nvGraphicFramePr>
        <p:xfrm>
          <a:off x="4148138" y="6165850"/>
          <a:ext cx="100012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8" name="" r:id="rId9" imgW="673100" imgH="203200" progId="Equation.3">
                  <p:embed/>
                </p:oleObj>
              </mc:Choice>
              <mc:Fallback>
                <p:oleObj name="" r:id="rId9" imgW="673100" imgH="203200" progId="Equation.3">
                  <p:embed/>
                  <p:pic>
                    <p:nvPicPr>
                      <p:cNvPr id="0" name="Picture 325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48138" y="6165850"/>
                        <a:ext cx="1000125" cy="306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823" name="Rectangle 24"/>
          <p:cNvSpPr/>
          <p:nvPr/>
        </p:nvSpPr>
        <p:spPr>
          <a:xfrm>
            <a:off x="0" y="247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2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charRg st="0" end="2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charRg st="0" end="2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10" end="2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charRg st="210" end="2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charRg st="210" end="2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20" end="2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charRg st="220" end="2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charRg st="220" end="2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2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2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62151" name="Object 262150"/>
          <p:cNvGraphicFramePr>
            <a:graphicFrameLocks noChangeAspect="1"/>
          </p:cNvGraphicFramePr>
          <p:nvPr/>
        </p:nvGraphicFramePr>
        <p:xfrm>
          <a:off x="971550" y="333375"/>
          <a:ext cx="32178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" name="" r:id="rId1" imgW="2146300" imgH="203200" progId="Equation.3">
                  <p:embed/>
                </p:oleObj>
              </mc:Choice>
              <mc:Fallback>
                <p:oleObj name="" r:id="rId1" imgW="2146300" imgH="203200" progId="Equation.3">
                  <p:embed/>
                  <p:pic>
                    <p:nvPicPr>
                      <p:cNvPr id="0" name="Picture 325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71550" y="333375"/>
                        <a:ext cx="3217863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50" name="Object 262149"/>
          <p:cNvGraphicFramePr>
            <a:graphicFrameLocks noChangeAspect="1"/>
          </p:cNvGraphicFramePr>
          <p:nvPr/>
        </p:nvGraphicFramePr>
        <p:xfrm>
          <a:off x="3028950" y="676275"/>
          <a:ext cx="8953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0" name="" r:id="rId3" imgW="596900" imgH="203200" progId="Equation.3">
                  <p:embed/>
                </p:oleObj>
              </mc:Choice>
              <mc:Fallback>
                <p:oleObj name="" r:id="rId3" imgW="596900" imgH="203200" progId="Equation.3">
                  <p:embed/>
                  <p:pic>
                    <p:nvPicPr>
                      <p:cNvPr id="0" name="Picture 32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28950" y="676275"/>
                        <a:ext cx="89535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49" name="Object 262148"/>
          <p:cNvGraphicFramePr>
            <a:graphicFrameLocks noChangeAspect="1"/>
          </p:cNvGraphicFramePr>
          <p:nvPr/>
        </p:nvGraphicFramePr>
        <p:xfrm>
          <a:off x="1692275" y="1144588"/>
          <a:ext cx="260826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2" name="" r:id="rId5" imgW="1739900" imgH="419100" progId="Equation.3">
                  <p:embed/>
                </p:oleObj>
              </mc:Choice>
              <mc:Fallback>
                <p:oleObj name="" r:id="rId5" imgW="1739900" imgH="419100" progId="Equation.3">
                  <p:embed/>
                  <p:pic>
                    <p:nvPicPr>
                      <p:cNvPr id="0" name="Picture 325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92275" y="1144588"/>
                        <a:ext cx="2608263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48" name="Object 262147"/>
          <p:cNvGraphicFramePr>
            <a:graphicFrameLocks noChangeAspect="1"/>
          </p:cNvGraphicFramePr>
          <p:nvPr/>
        </p:nvGraphicFramePr>
        <p:xfrm>
          <a:off x="971550" y="1879600"/>
          <a:ext cx="46085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" name="" r:id="rId7" imgW="3073400" imgH="457200" progId="Equation.3">
                  <p:embed/>
                </p:oleObj>
              </mc:Choice>
              <mc:Fallback>
                <p:oleObj name="" r:id="rId7" imgW="3073400" imgH="457200" progId="Equation.3">
                  <p:embed/>
                  <p:pic>
                    <p:nvPicPr>
                      <p:cNvPr id="0" name="Picture 324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1550" y="1879600"/>
                        <a:ext cx="4608513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47" name="Object 262146"/>
          <p:cNvGraphicFramePr>
            <a:graphicFrameLocks noChangeAspect="1"/>
          </p:cNvGraphicFramePr>
          <p:nvPr/>
        </p:nvGraphicFramePr>
        <p:xfrm>
          <a:off x="2947988" y="2636838"/>
          <a:ext cx="16954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9" imgW="1130300" imgH="228600" progId="Equation.3">
                  <p:embed/>
                </p:oleObj>
              </mc:Choice>
              <mc:Fallback>
                <p:oleObj name="" r:id="rId9" imgW="1130300" imgH="228600" progId="Equation.3">
                  <p:embed/>
                  <p:pic>
                    <p:nvPicPr>
                      <p:cNvPr id="0" name="Picture 325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47988" y="2636838"/>
                        <a:ext cx="1695450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46" name="Object 262145"/>
          <p:cNvGraphicFramePr>
            <a:graphicFrameLocks noChangeAspect="1"/>
          </p:cNvGraphicFramePr>
          <p:nvPr/>
        </p:nvGraphicFramePr>
        <p:xfrm>
          <a:off x="2916238" y="2997200"/>
          <a:ext cx="114141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1" name="" r:id="rId11" imgW="761365" imgH="419100" progId="Equation.3">
                  <p:embed/>
                </p:oleObj>
              </mc:Choice>
              <mc:Fallback>
                <p:oleObj name="" r:id="rId11" imgW="761365" imgH="419100" progId="Equation.3">
                  <p:embed/>
                  <p:pic>
                    <p:nvPicPr>
                      <p:cNvPr id="0" name="Picture 325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16238" y="2997200"/>
                        <a:ext cx="1141412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45" name="Object 262144"/>
          <p:cNvGraphicFramePr>
            <a:graphicFrameLocks noChangeAspect="1"/>
          </p:cNvGraphicFramePr>
          <p:nvPr/>
        </p:nvGraphicFramePr>
        <p:xfrm>
          <a:off x="2955925" y="3719513"/>
          <a:ext cx="89535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" name="" r:id="rId13" imgW="596900" imgH="190500" progId="Equation.3">
                  <p:embed/>
                </p:oleObj>
              </mc:Choice>
              <mc:Fallback>
                <p:oleObj name="" r:id="rId13" imgW="596900" imgH="190500" progId="Equation.3">
                  <p:embed/>
                  <p:pic>
                    <p:nvPicPr>
                      <p:cNvPr id="0" name="Picture 325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55925" y="3719513"/>
                        <a:ext cx="895350" cy="285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187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2188" name="Rectangle 9"/>
          <p:cNvSpPr/>
          <p:nvPr/>
        </p:nvSpPr>
        <p:spPr>
          <a:xfrm>
            <a:off x="0" y="7048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62189" name="Rectangle 10"/>
          <p:cNvSpPr/>
          <p:nvPr/>
        </p:nvSpPr>
        <p:spPr>
          <a:xfrm>
            <a:off x="0" y="9525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62190" name="Rectangle 12"/>
          <p:cNvSpPr/>
          <p:nvPr/>
        </p:nvSpPr>
        <p:spPr>
          <a:xfrm>
            <a:off x="0" y="24288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62191" name="Rectangle 13"/>
          <p:cNvSpPr/>
          <p:nvPr/>
        </p:nvSpPr>
        <p:spPr>
          <a:xfrm>
            <a:off x="0" y="31527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62192" name="Rectangle 15"/>
          <p:cNvSpPr/>
          <p:nvPr/>
        </p:nvSpPr>
        <p:spPr>
          <a:xfrm>
            <a:off x="0" y="47720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2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2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2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2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2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2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2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2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2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2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2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2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2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2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t>2. Find                      using partial fraction method.</a:t>
            </a:r>
          </a:p>
          <a:p>
            <a:pPr marL="0" indent="0">
              <a:spcBef>
                <a:spcPts val="2400"/>
              </a:spcBef>
              <a:buNone/>
            </a:pPr>
            <a:r>
              <a:t>Solution:</a:t>
            </a:r>
            <a:endParaRPr lang="en-IN" altLang="x-none" dirty="0"/>
          </a:p>
        </p:txBody>
      </p:sp>
      <p:sp>
        <p:nvSpPr>
          <p:cNvPr id="204890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891" name="Rectangle 3"/>
          <p:cNvSpPr/>
          <p:nvPr/>
        </p:nvSpPr>
        <p:spPr>
          <a:xfrm>
            <a:off x="0" y="6921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892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893" name="Rectangle 6"/>
          <p:cNvSpPr/>
          <p:nvPr/>
        </p:nvSpPr>
        <p:spPr>
          <a:xfrm>
            <a:off x="0" y="7397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894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895" name="Rectangle 9"/>
          <p:cNvSpPr/>
          <p:nvPr/>
        </p:nvSpPr>
        <p:spPr>
          <a:xfrm>
            <a:off x="0" y="27495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896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897" name="Rectangle 7"/>
          <p:cNvSpPr/>
          <p:nvPr/>
        </p:nvSpPr>
        <p:spPr>
          <a:xfrm>
            <a:off x="0" y="777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898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899" name="Rectangle 10"/>
          <p:cNvSpPr/>
          <p:nvPr/>
        </p:nvSpPr>
        <p:spPr>
          <a:xfrm>
            <a:off x="0" y="815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00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01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02" name="Rectangle 7"/>
          <p:cNvSpPr/>
          <p:nvPr/>
        </p:nvSpPr>
        <p:spPr>
          <a:xfrm>
            <a:off x="0" y="777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03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04" name="Rectangle 10"/>
          <p:cNvSpPr/>
          <p:nvPr/>
        </p:nvSpPr>
        <p:spPr>
          <a:xfrm>
            <a:off x="0" y="7969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05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06" name="Rectangle 13"/>
          <p:cNvSpPr/>
          <p:nvPr/>
        </p:nvSpPr>
        <p:spPr>
          <a:xfrm>
            <a:off x="0" y="7683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07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08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09" name="Rectangle 8"/>
          <p:cNvSpPr/>
          <p:nvPr/>
        </p:nvSpPr>
        <p:spPr>
          <a:xfrm>
            <a:off x="0" y="7397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10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11" name="Rectangle 11"/>
          <p:cNvSpPr/>
          <p:nvPr/>
        </p:nvSpPr>
        <p:spPr>
          <a:xfrm>
            <a:off x="0" y="7588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12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13" name="Rectangle 14"/>
          <p:cNvSpPr/>
          <p:nvPr/>
        </p:nvSpPr>
        <p:spPr>
          <a:xfrm>
            <a:off x="0" y="12255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14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15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16" name="Rectangle 8"/>
          <p:cNvSpPr/>
          <p:nvPr/>
        </p:nvSpPr>
        <p:spPr>
          <a:xfrm>
            <a:off x="0" y="7493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17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18" name="Rectangle 11"/>
          <p:cNvSpPr/>
          <p:nvPr/>
        </p:nvSpPr>
        <p:spPr>
          <a:xfrm>
            <a:off x="0" y="7493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19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20" name="Rectangle 14"/>
          <p:cNvSpPr/>
          <p:nvPr/>
        </p:nvSpPr>
        <p:spPr>
          <a:xfrm>
            <a:off x="0" y="7588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21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22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23" name="Rectangle 8"/>
          <p:cNvSpPr/>
          <p:nvPr/>
        </p:nvSpPr>
        <p:spPr>
          <a:xfrm>
            <a:off x="0" y="7588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24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25" name="Rectangle 11"/>
          <p:cNvSpPr/>
          <p:nvPr/>
        </p:nvSpPr>
        <p:spPr>
          <a:xfrm>
            <a:off x="0" y="8255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26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27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28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29" name="Rectangle 8"/>
          <p:cNvSpPr/>
          <p:nvPr/>
        </p:nvSpPr>
        <p:spPr>
          <a:xfrm>
            <a:off x="0" y="7207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30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31" name="Rectangle 11"/>
          <p:cNvSpPr/>
          <p:nvPr/>
        </p:nvSpPr>
        <p:spPr>
          <a:xfrm>
            <a:off x="0" y="7588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32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33" name="Rectangle 14"/>
          <p:cNvSpPr/>
          <p:nvPr/>
        </p:nvSpPr>
        <p:spPr>
          <a:xfrm>
            <a:off x="0" y="7683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34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35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36" name="Rectangle 8"/>
          <p:cNvSpPr/>
          <p:nvPr/>
        </p:nvSpPr>
        <p:spPr>
          <a:xfrm>
            <a:off x="0" y="7397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37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38" name="Rectangle 11"/>
          <p:cNvSpPr/>
          <p:nvPr/>
        </p:nvSpPr>
        <p:spPr>
          <a:xfrm>
            <a:off x="0" y="777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39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40" name="Rectangle 14"/>
          <p:cNvSpPr/>
          <p:nvPr/>
        </p:nvSpPr>
        <p:spPr>
          <a:xfrm>
            <a:off x="0" y="777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41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42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43" name="Rectangle 8"/>
          <p:cNvSpPr/>
          <p:nvPr/>
        </p:nvSpPr>
        <p:spPr>
          <a:xfrm>
            <a:off x="0" y="6921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44" name="Rectangle 1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45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46" name="Rectangle 13"/>
          <p:cNvSpPr/>
          <p:nvPr/>
        </p:nvSpPr>
        <p:spPr>
          <a:xfrm>
            <a:off x="0" y="7397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47" name="Rectangle 1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48" name="Rectangle 16"/>
          <p:cNvSpPr/>
          <p:nvPr/>
        </p:nvSpPr>
        <p:spPr>
          <a:xfrm>
            <a:off x="0" y="7683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49" name="Rectangle 1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04878" name="Object 204877"/>
          <p:cNvGraphicFramePr>
            <a:graphicFrameLocks noChangeAspect="1"/>
          </p:cNvGraphicFramePr>
          <p:nvPr/>
        </p:nvGraphicFramePr>
        <p:xfrm>
          <a:off x="1763713" y="188913"/>
          <a:ext cx="184943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9" name="" r:id="rId1" imgW="1244600" imgH="482600" progId="Equation.3">
                  <p:embed/>
                </p:oleObj>
              </mc:Choice>
              <mc:Fallback>
                <p:oleObj name="" r:id="rId1" imgW="1244600" imgH="482600" progId="Equation.3">
                  <p:embed/>
                  <p:pic>
                    <p:nvPicPr>
                      <p:cNvPr id="0" name="Picture 325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63713" y="188913"/>
                        <a:ext cx="1849437" cy="727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50" name="Rectangle 9"/>
          <p:cNvSpPr/>
          <p:nvPr/>
        </p:nvSpPr>
        <p:spPr>
          <a:xfrm>
            <a:off x="0" y="7683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51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52" name="Rectangle 14"/>
          <p:cNvSpPr/>
          <p:nvPr/>
        </p:nvSpPr>
        <p:spPr>
          <a:xfrm>
            <a:off x="0" y="7207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123950" algn="l"/>
              </a:tabLst>
            </a:pPr>
            <a:r>
              <a:rPr sz="1400" b="1">
                <a:latin typeface="Arial" panose="020B0604020202020204" pitchFamily="34" charset="0"/>
                <a:cs typeface="Times New Roman" panose="02020603050405020304" pitchFamily="18" charset="0"/>
              </a:rPr>
              <a:t>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4953" name="Rectangle 15"/>
          <p:cNvSpPr/>
          <p:nvPr/>
        </p:nvSpPr>
        <p:spPr>
          <a:xfrm>
            <a:off x="0" y="1701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123950" algn="l"/>
              </a:tabLst>
            </a:pPr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4954" name="Rectangle 1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55" name="Rectangle 20"/>
          <p:cNvSpPr/>
          <p:nvPr/>
        </p:nvSpPr>
        <p:spPr>
          <a:xfrm>
            <a:off x="0" y="6921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4956" name="Rectangle 21"/>
          <p:cNvSpPr/>
          <p:nvPr/>
        </p:nvSpPr>
        <p:spPr>
          <a:xfrm>
            <a:off x="0" y="11779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4957" name="Rectangle 22"/>
          <p:cNvSpPr/>
          <p:nvPr/>
        </p:nvSpPr>
        <p:spPr>
          <a:xfrm>
            <a:off x="0" y="18923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>
                <a:latin typeface="Arial" panose="020B0604020202020204" pitchFamily="34" charset="0"/>
                <a:cs typeface="Times New Roman" panose="02020603050405020304" pitchFamily="18" charset="0"/>
              </a:rPr>
              <a:t>	 </a:t>
            </a:r>
            <a:r>
              <a:rPr sz="800">
                <a:latin typeface="Arial" panose="020B0604020202020204" pitchFamily="34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4958" name="Rectangle 2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04833" name="Object 204832"/>
          <p:cNvGraphicFramePr>
            <a:graphicFrameLocks noChangeAspect="1"/>
          </p:cNvGraphicFramePr>
          <p:nvPr/>
        </p:nvGraphicFramePr>
        <p:xfrm>
          <a:off x="2005013" y="1052513"/>
          <a:ext cx="2495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0" name="" r:id="rId3" imgW="1663700" imgH="444500" progId="Equation.3">
                  <p:embed/>
                </p:oleObj>
              </mc:Choice>
              <mc:Fallback>
                <p:oleObj name="" r:id="rId3" imgW="1663700" imgH="444500" progId="Equation.3">
                  <p:embed/>
                  <p:pic>
                    <p:nvPicPr>
                      <p:cNvPr id="0" name="Picture 325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5013" y="1052513"/>
                        <a:ext cx="2495550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2" name="Object 204831"/>
          <p:cNvGraphicFramePr>
            <a:graphicFrameLocks noChangeAspect="1"/>
          </p:cNvGraphicFramePr>
          <p:nvPr/>
        </p:nvGraphicFramePr>
        <p:xfrm>
          <a:off x="2432050" y="1773238"/>
          <a:ext cx="422751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1" name="" r:id="rId5" imgW="2819400" imgH="444500" progId="Equation.3">
                  <p:embed/>
                </p:oleObj>
              </mc:Choice>
              <mc:Fallback>
                <p:oleObj name="" r:id="rId5" imgW="2819400" imgH="444500" progId="Equation.3">
                  <p:embed/>
                  <p:pic>
                    <p:nvPicPr>
                      <p:cNvPr id="0" name="Picture 326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2050" y="1773238"/>
                        <a:ext cx="4227513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1" name="Object 204830"/>
          <p:cNvGraphicFramePr>
            <a:graphicFrameLocks noChangeAspect="1"/>
          </p:cNvGraphicFramePr>
          <p:nvPr/>
        </p:nvGraphicFramePr>
        <p:xfrm>
          <a:off x="2700338" y="2509838"/>
          <a:ext cx="371316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3" name="" r:id="rId7" imgW="2476500" imgH="228600" progId="Equation.3">
                  <p:embed/>
                </p:oleObj>
              </mc:Choice>
              <mc:Fallback>
                <p:oleObj name="" r:id="rId7" imgW="2476500" imgH="228600" progId="Equation.3">
                  <p:embed/>
                  <p:pic>
                    <p:nvPicPr>
                      <p:cNvPr id="0" name="Picture 326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00338" y="2509838"/>
                        <a:ext cx="3713162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0" name="Object 204829"/>
          <p:cNvGraphicFramePr>
            <a:graphicFrameLocks noChangeAspect="1"/>
          </p:cNvGraphicFramePr>
          <p:nvPr/>
        </p:nvGraphicFramePr>
        <p:xfrm>
          <a:off x="2393950" y="2997200"/>
          <a:ext cx="36179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" name="" r:id="rId9" imgW="2413000" imgH="203200" progId="Equation.3">
                  <p:embed/>
                </p:oleObj>
              </mc:Choice>
              <mc:Fallback>
                <p:oleObj name="" r:id="rId9" imgW="2413000" imgH="203200" progId="Equation.3">
                  <p:embed/>
                  <p:pic>
                    <p:nvPicPr>
                      <p:cNvPr id="0" name="Picture 326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93950" y="2997200"/>
                        <a:ext cx="3617913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29" name="Object 204828"/>
          <p:cNvGraphicFramePr>
            <a:graphicFrameLocks noChangeAspect="1"/>
          </p:cNvGraphicFramePr>
          <p:nvPr/>
        </p:nvGraphicFramePr>
        <p:xfrm>
          <a:off x="4048125" y="3357563"/>
          <a:ext cx="10287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" name="" r:id="rId11" imgW="685800" imgH="203200" progId="Equation.3">
                  <p:embed/>
                </p:oleObj>
              </mc:Choice>
              <mc:Fallback>
                <p:oleObj name="" r:id="rId11" imgW="685800" imgH="203200" progId="Equation.3">
                  <p:embed/>
                  <p:pic>
                    <p:nvPicPr>
                      <p:cNvPr id="0" name="Picture 326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48125" y="3357563"/>
                        <a:ext cx="10287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28" name="Object 204827"/>
          <p:cNvGraphicFramePr>
            <a:graphicFrameLocks noChangeAspect="1"/>
          </p:cNvGraphicFramePr>
          <p:nvPr/>
        </p:nvGraphicFramePr>
        <p:xfrm>
          <a:off x="2363788" y="3716338"/>
          <a:ext cx="350361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8" name="" r:id="rId13" imgW="2336800" imgH="203200" progId="Equation.3">
                  <p:embed/>
                </p:oleObj>
              </mc:Choice>
              <mc:Fallback>
                <p:oleObj name="" r:id="rId13" imgW="2336800" imgH="203200" progId="Equation.3">
                  <p:embed/>
                  <p:pic>
                    <p:nvPicPr>
                      <p:cNvPr id="0" name="Picture 326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63788" y="3716338"/>
                        <a:ext cx="350361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27" name="Object 204826"/>
          <p:cNvGraphicFramePr>
            <a:graphicFrameLocks noChangeAspect="1"/>
          </p:cNvGraphicFramePr>
          <p:nvPr/>
        </p:nvGraphicFramePr>
        <p:xfrm>
          <a:off x="3995738" y="4076700"/>
          <a:ext cx="9334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2" name="" r:id="rId15" imgW="622300" imgH="203200" progId="Equation.3">
                  <p:embed/>
                </p:oleObj>
              </mc:Choice>
              <mc:Fallback>
                <p:oleObj name="" r:id="rId15" imgW="622300" imgH="203200" progId="Equation.3">
                  <p:embed/>
                  <p:pic>
                    <p:nvPicPr>
                      <p:cNvPr id="0" name="Picture 326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95738" y="4076700"/>
                        <a:ext cx="93345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26" name="Object 204825"/>
          <p:cNvGraphicFramePr>
            <a:graphicFrameLocks noChangeAspect="1"/>
          </p:cNvGraphicFramePr>
          <p:nvPr/>
        </p:nvGraphicFramePr>
        <p:xfrm>
          <a:off x="2362200" y="4437063"/>
          <a:ext cx="257016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4" name="" r:id="rId17" imgW="1714500" imgH="228600" progId="Equation.3">
                  <p:embed/>
                </p:oleObj>
              </mc:Choice>
              <mc:Fallback>
                <p:oleObj name="" r:id="rId17" imgW="1714500" imgH="228600" progId="Equation.3">
                  <p:embed/>
                  <p:pic>
                    <p:nvPicPr>
                      <p:cNvPr id="0" name="Picture 326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362200" y="4437063"/>
                        <a:ext cx="2570163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25" name="Object 204824"/>
          <p:cNvGraphicFramePr>
            <a:graphicFrameLocks noChangeAspect="1"/>
          </p:cNvGraphicFramePr>
          <p:nvPr/>
        </p:nvGraphicFramePr>
        <p:xfrm>
          <a:off x="4002088" y="4868863"/>
          <a:ext cx="8572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" name="" r:id="rId19" imgW="571500" imgH="165100" progId="Equation.3">
                  <p:embed/>
                </p:oleObj>
              </mc:Choice>
              <mc:Fallback>
                <p:oleObj name="" r:id="rId19" imgW="571500" imgH="165100" progId="Equation.3">
                  <p:embed/>
                  <p:pic>
                    <p:nvPicPr>
                      <p:cNvPr id="0" name="Picture 326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002088" y="4868863"/>
                        <a:ext cx="857250" cy="247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690938" y="5229225"/>
          <a:ext cx="952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5" name="" r:id="rId21" imgW="635000" imgH="203200" progId="Equation.3">
                  <p:embed/>
                </p:oleObj>
              </mc:Choice>
              <mc:Fallback>
                <p:oleObj name="" r:id="rId21" imgW="635000" imgH="203200" progId="Equation.3">
                  <p:embed/>
                  <p:pic>
                    <p:nvPicPr>
                      <p:cNvPr id="0" name="Picture 326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690938" y="5229225"/>
                        <a:ext cx="9525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59" name="Rectangle 3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4960" name="Rectangle 35"/>
          <p:cNvSpPr/>
          <p:nvPr/>
        </p:nvSpPr>
        <p:spPr>
          <a:xfrm>
            <a:off x="0" y="9715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12395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4961" name="Rectangle 36"/>
          <p:cNvSpPr/>
          <p:nvPr/>
        </p:nvSpPr>
        <p:spPr>
          <a:xfrm>
            <a:off x="0" y="19526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12395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4962" name="Rectangle 37"/>
          <p:cNvSpPr/>
          <p:nvPr/>
        </p:nvSpPr>
        <p:spPr>
          <a:xfrm>
            <a:off x="0" y="22193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12395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4963" name="Rectangle 38"/>
          <p:cNvSpPr/>
          <p:nvPr/>
        </p:nvSpPr>
        <p:spPr>
          <a:xfrm>
            <a:off x="0" y="2924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4964" name="Rectangle 39"/>
          <p:cNvSpPr/>
          <p:nvPr/>
        </p:nvSpPr>
        <p:spPr>
          <a:xfrm>
            <a:off x="0" y="31718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4965" name="Rectangle 40"/>
          <p:cNvSpPr/>
          <p:nvPr/>
        </p:nvSpPr>
        <p:spPr>
          <a:xfrm>
            <a:off x="0" y="34194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4966" name="Rectangle 41"/>
          <p:cNvSpPr/>
          <p:nvPr/>
        </p:nvSpPr>
        <p:spPr>
          <a:xfrm>
            <a:off x="0" y="3667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4967" name="Rectangle 42"/>
          <p:cNvSpPr/>
          <p:nvPr/>
        </p:nvSpPr>
        <p:spPr>
          <a:xfrm>
            <a:off x="0" y="39338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>
                <a:latin typeface="Arial" panose="020B0604020202020204" pitchFamily="34" charset="0"/>
                <a:cs typeface="Times New Roman" panose="02020603050405020304" pitchFamily="18" charset="0"/>
              </a:rPr>
              <a:t>	</a:t>
            </a:r>
            <a:endParaRPr sz="800">
              <a:latin typeface="Arial" panose="020B0604020202020204" pitchFamily="34" charset="0"/>
            </a:endParaRPr>
          </a:p>
          <a:p>
            <a:pPr eaLnBrk="0" hangingPunct="0"/>
            <a:endParaRPr>
              <a:latin typeface="Arial" panose="020B0604020202020204" pitchFamily="34" charset="0"/>
            </a:endParaRPr>
          </a:p>
        </p:txBody>
      </p:sp>
      <p:sp>
        <p:nvSpPr>
          <p:cNvPr id="204968" name="Rectangle 43"/>
          <p:cNvSpPr/>
          <p:nvPr/>
        </p:nvSpPr>
        <p:spPr>
          <a:xfrm>
            <a:off x="0" y="41243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4969" name="Rectangle 44"/>
          <p:cNvSpPr/>
          <p:nvPr/>
        </p:nvSpPr>
        <p:spPr>
          <a:xfrm>
            <a:off x="0" y="43624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6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6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4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4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4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4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4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4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4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4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4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4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4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4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4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4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t>3. Find                       by the method of partial </a:t>
            </a:r>
          </a:p>
          <a:p>
            <a:pPr marL="0" indent="0">
              <a:buNone/>
            </a:pPr>
            <a:r>
              <a:t>fractions.</a:t>
            </a:r>
          </a:p>
          <a:p>
            <a:pPr marL="0" indent="0">
              <a:spcBef>
                <a:spcPts val="2400"/>
              </a:spcBef>
              <a:buNone/>
            </a:pPr>
            <a:r>
              <a:t>Solution:</a:t>
            </a:r>
            <a:endParaRPr lang="en-IN" altLang="x-none" dirty="0"/>
          </a:p>
        </p:txBody>
      </p:sp>
      <p:sp>
        <p:nvSpPr>
          <p:cNvPr id="205904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05" name="Rectangle 3"/>
          <p:cNvSpPr/>
          <p:nvPr/>
        </p:nvSpPr>
        <p:spPr>
          <a:xfrm>
            <a:off x="0" y="6921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06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07" name="Rectangle 6"/>
          <p:cNvSpPr/>
          <p:nvPr/>
        </p:nvSpPr>
        <p:spPr>
          <a:xfrm>
            <a:off x="0" y="7397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08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09" name="Rectangle 9"/>
          <p:cNvSpPr/>
          <p:nvPr/>
        </p:nvSpPr>
        <p:spPr>
          <a:xfrm>
            <a:off x="0" y="27495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10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11" name="Rectangle 7"/>
          <p:cNvSpPr/>
          <p:nvPr/>
        </p:nvSpPr>
        <p:spPr>
          <a:xfrm>
            <a:off x="0" y="777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12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13" name="Rectangle 10"/>
          <p:cNvSpPr/>
          <p:nvPr/>
        </p:nvSpPr>
        <p:spPr>
          <a:xfrm>
            <a:off x="0" y="815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14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15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16" name="Rectangle 7"/>
          <p:cNvSpPr/>
          <p:nvPr/>
        </p:nvSpPr>
        <p:spPr>
          <a:xfrm>
            <a:off x="0" y="777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17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18" name="Rectangle 10"/>
          <p:cNvSpPr/>
          <p:nvPr/>
        </p:nvSpPr>
        <p:spPr>
          <a:xfrm>
            <a:off x="0" y="7969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19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20" name="Rectangle 13"/>
          <p:cNvSpPr/>
          <p:nvPr/>
        </p:nvSpPr>
        <p:spPr>
          <a:xfrm>
            <a:off x="0" y="7683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21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22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23" name="Rectangle 8"/>
          <p:cNvSpPr/>
          <p:nvPr/>
        </p:nvSpPr>
        <p:spPr>
          <a:xfrm>
            <a:off x="0" y="7397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24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25" name="Rectangle 11"/>
          <p:cNvSpPr/>
          <p:nvPr/>
        </p:nvSpPr>
        <p:spPr>
          <a:xfrm>
            <a:off x="0" y="7588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26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27" name="Rectangle 14"/>
          <p:cNvSpPr/>
          <p:nvPr/>
        </p:nvSpPr>
        <p:spPr>
          <a:xfrm>
            <a:off x="0" y="12255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28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29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30" name="Rectangle 8"/>
          <p:cNvSpPr/>
          <p:nvPr/>
        </p:nvSpPr>
        <p:spPr>
          <a:xfrm>
            <a:off x="0" y="7493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31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32" name="Rectangle 11"/>
          <p:cNvSpPr/>
          <p:nvPr/>
        </p:nvSpPr>
        <p:spPr>
          <a:xfrm>
            <a:off x="0" y="7493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33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34" name="Rectangle 14"/>
          <p:cNvSpPr/>
          <p:nvPr/>
        </p:nvSpPr>
        <p:spPr>
          <a:xfrm>
            <a:off x="0" y="7588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35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36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37" name="Rectangle 8"/>
          <p:cNvSpPr/>
          <p:nvPr/>
        </p:nvSpPr>
        <p:spPr>
          <a:xfrm>
            <a:off x="0" y="7588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38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39" name="Rectangle 11"/>
          <p:cNvSpPr/>
          <p:nvPr/>
        </p:nvSpPr>
        <p:spPr>
          <a:xfrm>
            <a:off x="0" y="8255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40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41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42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43" name="Rectangle 8"/>
          <p:cNvSpPr/>
          <p:nvPr/>
        </p:nvSpPr>
        <p:spPr>
          <a:xfrm>
            <a:off x="0" y="7207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44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45" name="Rectangle 11"/>
          <p:cNvSpPr/>
          <p:nvPr/>
        </p:nvSpPr>
        <p:spPr>
          <a:xfrm>
            <a:off x="0" y="7588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46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47" name="Rectangle 14"/>
          <p:cNvSpPr/>
          <p:nvPr/>
        </p:nvSpPr>
        <p:spPr>
          <a:xfrm>
            <a:off x="0" y="7683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48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49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50" name="Rectangle 8"/>
          <p:cNvSpPr/>
          <p:nvPr/>
        </p:nvSpPr>
        <p:spPr>
          <a:xfrm>
            <a:off x="0" y="7397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51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52" name="Rectangle 11"/>
          <p:cNvSpPr/>
          <p:nvPr/>
        </p:nvSpPr>
        <p:spPr>
          <a:xfrm>
            <a:off x="0" y="777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53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54" name="Rectangle 14"/>
          <p:cNvSpPr/>
          <p:nvPr/>
        </p:nvSpPr>
        <p:spPr>
          <a:xfrm>
            <a:off x="0" y="777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55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56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57" name="Rectangle 8"/>
          <p:cNvSpPr/>
          <p:nvPr/>
        </p:nvSpPr>
        <p:spPr>
          <a:xfrm>
            <a:off x="0" y="6921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58" name="Rectangle 1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59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60" name="Rectangle 13"/>
          <p:cNvSpPr/>
          <p:nvPr/>
        </p:nvSpPr>
        <p:spPr>
          <a:xfrm>
            <a:off x="0" y="7397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61" name="Rectangle 1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62" name="Rectangle 16"/>
          <p:cNvSpPr/>
          <p:nvPr/>
        </p:nvSpPr>
        <p:spPr>
          <a:xfrm>
            <a:off x="0" y="7683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63" name="Rectangle 1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64" name="Rectangle 9"/>
          <p:cNvSpPr/>
          <p:nvPr/>
        </p:nvSpPr>
        <p:spPr>
          <a:xfrm>
            <a:off x="0" y="7683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65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66" name="Rectangle 14"/>
          <p:cNvSpPr/>
          <p:nvPr/>
        </p:nvSpPr>
        <p:spPr>
          <a:xfrm>
            <a:off x="0" y="7207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123950" algn="l"/>
              </a:tabLst>
            </a:pPr>
            <a:r>
              <a:rPr sz="1400" b="1">
                <a:latin typeface="Arial" panose="020B0604020202020204" pitchFamily="34" charset="0"/>
                <a:cs typeface="Times New Roman" panose="02020603050405020304" pitchFamily="18" charset="0"/>
              </a:rPr>
              <a:t>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5967" name="Rectangle 15"/>
          <p:cNvSpPr/>
          <p:nvPr/>
        </p:nvSpPr>
        <p:spPr>
          <a:xfrm>
            <a:off x="0" y="1701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123950" algn="l"/>
              </a:tabLst>
            </a:pPr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5968" name="Rectangle 1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69" name="Rectangle 20"/>
          <p:cNvSpPr/>
          <p:nvPr/>
        </p:nvSpPr>
        <p:spPr>
          <a:xfrm>
            <a:off x="0" y="6921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5970" name="Rectangle 21"/>
          <p:cNvSpPr/>
          <p:nvPr/>
        </p:nvSpPr>
        <p:spPr>
          <a:xfrm>
            <a:off x="0" y="11779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5971" name="Rectangle 22"/>
          <p:cNvSpPr/>
          <p:nvPr/>
        </p:nvSpPr>
        <p:spPr>
          <a:xfrm>
            <a:off x="0" y="18923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>
                <a:latin typeface="Arial" panose="020B0604020202020204" pitchFamily="34" charset="0"/>
                <a:cs typeface="Times New Roman" panose="02020603050405020304" pitchFamily="18" charset="0"/>
              </a:rPr>
              <a:t>	 </a:t>
            </a:r>
            <a:r>
              <a:rPr sz="800">
                <a:latin typeface="Arial" panose="020B0604020202020204" pitchFamily="34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5972" name="Rectangle 2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73" name="Rectangle 1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05893" name="Object 205892"/>
          <p:cNvGraphicFramePr>
            <a:graphicFrameLocks noChangeAspect="1"/>
          </p:cNvGraphicFramePr>
          <p:nvPr/>
        </p:nvGraphicFramePr>
        <p:xfrm>
          <a:off x="1766888" y="188913"/>
          <a:ext cx="1868487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4" name="" r:id="rId1" imgW="1269365" imgH="482600" progId="Equation.3">
                  <p:embed/>
                </p:oleObj>
              </mc:Choice>
              <mc:Fallback>
                <p:oleObj name="" r:id="rId1" imgW="1269365" imgH="482600" progId="Equation.3">
                  <p:embed/>
                  <p:pic>
                    <p:nvPicPr>
                      <p:cNvPr id="0" name="Picture 327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66888" y="188913"/>
                        <a:ext cx="1868487" cy="720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974" name="Rectangle 12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05842" name="Object 205841"/>
          <p:cNvGraphicFramePr>
            <a:graphicFrameLocks noChangeAspect="1"/>
          </p:cNvGraphicFramePr>
          <p:nvPr/>
        </p:nvGraphicFramePr>
        <p:xfrm>
          <a:off x="2051050" y="1574800"/>
          <a:ext cx="243998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" name="" r:id="rId3" imgW="1637665" imgH="444500" progId="Equation.3">
                  <p:embed/>
                </p:oleObj>
              </mc:Choice>
              <mc:Fallback>
                <p:oleObj name="" r:id="rId3" imgW="1637665" imgH="444500" progId="Equation.3">
                  <p:embed/>
                  <p:pic>
                    <p:nvPicPr>
                      <p:cNvPr id="0" name="Picture 32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1050" y="1574800"/>
                        <a:ext cx="2439988" cy="665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41" name="Object 205840"/>
          <p:cNvGraphicFramePr>
            <a:graphicFrameLocks noChangeAspect="1"/>
          </p:cNvGraphicFramePr>
          <p:nvPr/>
        </p:nvGraphicFramePr>
        <p:xfrm>
          <a:off x="2411413" y="2276475"/>
          <a:ext cx="3667125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0" name="" r:id="rId5" imgW="2451100" imgH="444500" progId="Equation.3">
                  <p:embed/>
                </p:oleObj>
              </mc:Choice>
              <mc:Fallback>
                <p:oleObj name="" r:id="rId5" imgW="2451100" imgH="444500" progId="Equation.3">
                  <p:embed/>
                  <p:pic>
                    <p:nvPicPr>
                      <p:cNvPr id="0" name="Picture 326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11413" y="2276475"/>
                        <a:ext cx="3667125" cy="665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40" name="Object 205839"/>
          <p:cNvGraphicFramePr>
            <a:graphicFrameLocks noChangeAspect="1"/>
          </p:cNvGraphicFramePr>
          <p:nvPr/>
        </p:nvGraphicFramePr>
        <p:xfrm>
          <a:off x="2771775" y="3068638"/>
          <a:ext cx="283210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5" name="" r:id="rId7" imgW="1905000" imgH="228600" progId="Equation.3">
                  <p:embed/>
                </p:oleObj>
              </mc:Choice>
              <mc:Fallback>
                <p:oleObj name="" r:id="rId7" imgW="1905000" imgH="228600" progId="Equation.3">
                  <p:embed/>
                  <p:pic>
                    <p:nvPicPr>
                      <p:cNvPr id="0" name="Picture 327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71775" y="3068638"/>
                        <a:ext cx="2832100" cy="34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975" name="Rectangle 1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76" name="Rectangle 20"/>
          <p:cNvSpPr/>
          <p:nvPr/>
        </p:nvSpPr>
        <p:spPr>
          <a:xfrm>
            <a:off x="0" y="9715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123950" algn="l"/>
              </a:tabLst>
            </a:pPr>
            <a:r>
              <a:rPr sz="1400" b="1">
                <a:latin typeface="Arial" panose="020B0604020202020204" pitchFamily="34" charset="0"/>
                <a:cs typeface="Times New Roman" panose="02020603050405020304" pitchFamily="18" charset="0"/>
              </a:rPr>
              <a:t>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5977" name="Rectangle 21"/>
          <p:cNvSpPr/>
          <p:nvPr/>
        </p:nvSpPr>
        <p:spPr>
          <a:xfrm>
            <a:off x="0" y="19526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3095625" algn="l"/>
              </a:tabLst>
            </a:pPr>
            <a:r>
              <a:rPr sz="1400">
                <a:latin typeface="Arial" panose="020B0604020202020204" pitchFamily="34" charset="0"/>
                <a:cs typeface="Times New Roman" panose="02020603050405020304" pitchFamily="18" charset="0"/>
              </a:rPr>
              <a:t>	</a:t>
            </a:r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5978" name="Rectangle 22"/>
          <p:cNvSpPr/>
          <p:nvPr/>
        </p:nvSpPr>
        <p:spPr>
          <a:xfrm>
            <a:off x="0" y="22193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123950" algn="l"/>
              </a:tabLst>
            </a:pPr>
            <a:r>
              <a:rPr sz="14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5979" name="Rectangle 23"/>
          <p:cNvSpPr/>
          <p:nvPr/>
        </p:nvSpPr>
        <p:spPr>
          <a:xfrm>
            <a:off x="0" y="35909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5980" name="Rectangle 24"/>
          <p:cNvSpPr/>
          <p:nvPr/>
        </p:nvSpPr>
        <p:spPr>
          <a:xfrm>
            <a:off x="0" y="35909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5981" name="Rectangle 25"/>
          <p:cNvSpPr/>
          <p:nvPr/>
        </p:nvSpPr>
        <p:spPr>
          <a:xfrm>
            <a:off x="0" y="47434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411413" y="3556000"/>
          <a:ext cx="388461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1" name="" r:id="rId9" imgW="2590800" imgH="203200" progId="Equation.3">
                  <p:embed/>
                </p:oleObj>
              </mc:Choice>
              <mc:Fallback>
                <p:oleObj name="" r:id="rId9" imgW="2590800" imgH="203200" progId="Equation.3">
                  <p:embed/>
                  <p:pic>
                    <p:nvPicPr>
                      <p:cNvPr id="0" name="Picture 327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11413" y="3556000"/>
                        <a:ext cx="388461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652963" y="3933825"/>
          <a:ext cx="855662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2" name="" r:id="rId11" imgW="570865" imgH="177800" progId="Equation.3">
                  <p:embed/>
                </p:oleObj>
              </mc:Choice>
              <mc:Fallback>
                <p:oleObj name="" r:id="rId11" imgW="570865" imgH="177800" progId="Equation.3">
                  <p:embed/>
                  <p:pic>
                    <p:nvPicPr>
                      <p:cNvPr id="0" name="Picture 327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52963" y="3933825"/>
                        <a:ext cx="855662" cy="266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476750" y="4221163"/>
          <a:ext cx="11033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3" name="" r:id="rId13" imgW="735965" imgH="393700" progId="Equation.3">
                  <p:embed/>
                </p:oleObj>
              </mc:Choice>
              <mc:Fallback>
                <p:oleObj name="" r:id="rId13" imgW="735965" imgH="393700" progId="Equation.3">
                  <p:embed/>
                  <p:pic>
                    <p:nvPicPr>
                      <p:cNvPr id="0" name="Picture 327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76750" y="4221163"/>
                        <a:ext cx="1103313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982" name="Rectangle 2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83" name="Rectangle 23"/>
          <p:cNvSpPr/>
          <p:nvPr/>
        </p:nvSpPr>
        <p:spPr>
          <a:xfrm>
            <a:off x="0" y="7048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5984" name="Rectangle 24"/>
          <p:cNvSpPr/>
          <p:nvPr/>
        </p:nvSpPr>
        <p:spPr>
          <a:xfrm>
            <a:off x="0" y="9144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5985" name="Rectangle 25"/>
          <p:cNvSpPr/>
          <p:nvPr/>
        </p:nvSpPr>
        <p:spPr>
          <a:xfrm>
            <a:off x="0" y="1381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graphicFrame>
        <p:nvGraphicFramePr>
          <p:cNvPr id="205852" name="Object 205851"/>
          <p:cNvGraphicFramePr>
            <a:graphicFrameLocks noChangeAspect="1"/>
          </p:cNvGraphicFramePr>
          <p:nvPr/>
        </p:nvGraphicFramePr>
        <p:xfrm>
          <a:off x="2411413" y="4868863"/>
          <a:ext cx="260826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" name="" r:id="rId15" imgW="1739900" imgH="228600" progId="Equation.3">
                  <p:embed/>
                </p:oleObj>
              </mc:Choice>
              <mc:Fallback>
                <p:oleObj name="" r:id="rId15" imgW="1739900" imgH="228600" progId="Equation.3">
                  <p:embed/>
                  <p:pic>
                    <p:nvPicPr>
                      <p:cNvPr id="0" name="Picture 327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11413" y="4868863"/>
                        <a:ext cx="2608262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51" name="Object 205850"/>
          <p:cNvGraphicFramePr>
            <a:graphicFrameLocks noChangeAspect="1"/>
          </p:cNvGraphicFramePr>
          <p:nvPr/>
        </p:nvGraphicFramePr>
        <p:xfrm>
          <a:off x="4044950" y="5229225"/>
          <a:ext cx="11033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" name="" r:id="rId17" imgW="735965" imgH="393700" progId="Equation.3">
                  <p:embed/>
                </p:oleObj>
              </mc:Choice>
              <mc:Fallback>
                <p:oleObj name="" r:id="rId17" imgW="735965" imgH="393700" progId="Equation.3">
                  <p:embed/>
                  <p:pic>
                    <p:nvPicPr>
                      <p:cNvPr id="0" name="Picture 327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044950" y="5229225"/>
                        <a:ext cx="1103313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50" name="Object 205849"/>
          <p:cNvGraphicFramePr>
            <a:graphicFrameLocks noChangeAspect="1"/>
          </p:cNvGraphicFramePr>
          <p:nvPr/>
        </p:nvGraphicFramePr>
        <p:xfrm>
          <a:off x="3779838" y="5805488"/>
          <a:ext cx="8572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" name="" r:id="rId19" imgW="571500" imgH="393700" progId="Equation.3">
                  <p:embed/>
                </p:oleObj>
              </mc:Choice>
              <mc:Fallback>
                <p:oleObj name="" r:id="rId19" imgW="571500" imgH="393700" progId="Equation.3">
                  <p:embed/>
                  <p:pic>
                    <p:nvPicPr>
                      <p:cNvPr id="0" name="Picture 327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779838" y="5805488"/>
                        <a:ext cx="857250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986" name="Rectangle 2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5987" name="Rectangle 30"/>
          <p:cNvSpPr/>
          <p:nvPr/>
        </p:nvSpPr>
        <p:spPr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5988" name="Rectangle 31"/>
          <p:cNvSpPr/>
          <p:nvPr/>
        </p:nvSpPr>
        <p:spPr>
          <a:xfrm>
            <a:off x="0" y="11906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5989" name="Rectangle 32"/>
          <p:cNvSpPr/>
          <p:nvPr/>
        </p:nvSpPr>
        <p:spPr>
          <a:xfrm>
            <a:off x="0" y="16573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56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56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56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7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charRg st="67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charRg st="67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5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5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5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5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5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5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6908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09" name="Rectangle 3"/>
          <p:cNvSpPr/>
          <p:nvPr/>
        </p:nvSpPr>
        <p:spPr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10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11" name="Rectangle 6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12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13" name="Rectangle 9"/>
          <p:cNvSpPr/>
          <p:nvPr/>
        </p:nvSpPr>
        <p:spPr>
          <a:xfrm>
            <a:off x="0" y="3000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14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15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16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17" name="Rectangle 10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18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19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20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21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22" name="Rectangle 10"/>
          <p:cNvSpPr/>
          <p:nvPr/>
        </p:nvSpPr>
        <p:spPr>
          <a:xfrm>
            <a:off x="0" y="1047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23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24" name="Rectangle 13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25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26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27" name="Rectangle 8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28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29" name="Rectangle 11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30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31" name="Rectangle 14"/>
          <p:cNvSpPr/>
          <p:nvPr/>
        </p:nvSpPr>
        <p:spPr>
          <a:xfrm>
            <a:off x="0" y="1476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32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33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34" name="Rectangle 8"/>
          <p:cNvSpPr/>
          <p:nvPr/>
        </p:nvSpPr>
        <p:spPr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35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36" name="Rectangle 11"/>
          <p:cNvSpPr/>
          <p:nvPr/>
        </p:nvSpPr>
        <p:spPr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37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38" name="Rectangle 14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39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40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41" name="Rectangle 8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42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43" name="Rectangle 11"/>
          <p:cNvSpPr/>
          <p:nvPr/>
        </p:nvSpPr>
        <p:spPr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44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45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46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47" name="Rectangle 8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48" name="Rectangle 1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49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50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51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52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53" name="Content Placeholder 48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endParaRPr sz="2000"/>
          </a:p>
          <a:p>
            <a:pPr marL="0" indent="0">
              <a:buNone/>
            </a:pPr>
            <a:endParaRPr sz="2000"/>
          </a:p>
          <a:p>
            <a:pPr marL="0" indent="0">
              <a:buNone/>
            </a:pPr>
            <a:endParaRPr sz="2000"/>
          </a:p>
          <a:p>
            <a:pPr marL="0" indent="0">
              <a:buNone/>
            </a:pPr>
            <a:endParaRPr sz="2000"/>
          </a:p>
          <a:p>
            <a:pPr marL="0" indent="0">
              <a:buNone/>
            </a:pPr>
            <a:endParaRPr sz="2000"/>
          </a:p>
          <a:p>
            <a:pPr marL="0" indent="0">
              <a:buNone/>
            </a:pPr>
            <a:endParaRPr sz="2000"/>
          </a:p>
          <a:p>
            <a:pPr marL="0" indent="0">
              <a:buNone/>
            </a:pPr>
            <a:endParaRPr sz="2000"/>
          </a:p>
          <a:p>
            <a:pPr marL="0" indent="0">
              <a:buNone/>
            </a:pPr>
            <a:r>
              <a:rPr sz="2000"/>
              <a:t>		            </a:t>
            </a:r>
            <a:endParaRPr lang="en-IN" altLang="x-none" sz="2000" dirty="0"/>
          </a:p>
        </p:txBody>
      </p:sp>
      <p:sp>
        <p:nvSpPr>
          <p:cNvPr id="206954" name="Rectangle 1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55" name="Rectangle 18"/>
          <p:cNvSpPr/>
          <p:nvPr/>
        </p:nvSpPr>
        <p:spPr>
          <a:xfrm>
            <a:off x="0" y="9334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56" name="Rectangle 19"/>
          <p:cNvSpPr/>
          <p:nvPr/>
        </p:nvSpPr>
        <p:spPr>
          <a:xfrm>
            <a:off x="0" y="13335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6957" name="Rectangle 20"/>
          <p:cNvSpPr/>
          <p:nvPr/>
        </p:nvSpPr>
        <p:spPr>
          <a:xfrm>
            <a:off x="0" y="18954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6958" name="Rectangle 21"/>
          <p:cNvSpPr/>
          <p:nvPr/>
        </p:nvSpPr>
        <p:spPr>
          <a:xfrm>
            <a:off x="0" y="27908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59" name="Rectangle 22"/>
          <p:cNvSpPr/>
          <p:nvPr/>
        </p:nvSpPr>
        <p:spPr>
          <a:xfrm>
            <a:off x="0" y="3190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6960" name="Rectangle 23"/>
          <p:cNvSpPr/>
          <p:nvPr/>
        </p:nvSpPr>
        <p:spPr>
          <a:xfrm>
            <a:off x="0" y="37242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6961" name="Rectangle 24"/>
          <p:cNvSpPr/>
          <p:nvPr/>
        </p:nvSpPr>
        <p:spPr>
          <a:xfrm>
            <a:off x="0" y="46196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62" name="Rectangle 25"/>
          <p:cNvSpPr/>
          <p:nvPr/>
        </p:nvSpPr>
        <p:spPr>
          <a:xfrm>
            <a:off x="0" y="50196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6963" name="Rectangle 26"/>
          <p:cNvSpPr/>
          <p:nvPr/>
        </p:nvSpPr>
        <p:spPr>
          <a:xfrm>
            <a:off x="0" y="55530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6964" name="Rectangle 27"/>
          <p:cNvSpPr/>
          <p:nvPr/>
        </p:nvSpPr>
        <p:spPr>
          <a:xfrm>
            <a:off x="0" y="64484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65" name="Rectangle 28"/>
          <p:cNvSpPr/>
          <p:nvPr/>
        </p:nvSpPr>
        <p:spPr>
          <a:xfrm>
            <a:off x="0" y="68484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6966" name="Rectangle 29"/>
          <p:cNvSpPr/>
          <p:nvPr/>
        </p:nvSpPr>
        <p:spPr>
          <a:xfrm>
            <a:off x="0" y="71056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6967" name="Rectangle 30"/>
          <p:cNvSpPr/>
          <p:nvPr/>
        </p:nvSpPr>
        <p:spPr>
          <a:xfrm>
            <a:off x="0" y="86010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 b="1">
                <a:latin typeface="Arial" panose="020B0604020202020204" pitchFamily="34" charset="0"/>
                <a:cs typeface="Times New Roman" panose="02020603050405020304" pitchFamily="18" charset="0"/>
              </a:rPr>
              <a:t>                   </a:t>
            </a:r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6968" name="Rectangle 31"/>
          <p:cNvSpPr/>
          <p:nvPr/>
        </p:nvSpPr>
        <p:spPr>
          <a:xfrm>
            <a:off x="0" y="95154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800">
                <a:latin typeface="Arial" panose="020B0604020202020204" pitchFamily="34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6969" name="Rectangle 1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70" name="Rectangle 19"/>
          <p:cNvSpPr/>
          <p:nvPr/>
        </p:nvSpPr>
        <p:spPr>
          <a:xfrm>
            <a:off x="0" y="15621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</a:t>
            </a:r>
            <a:endParaRPr>
              <a:latin typeface="Arial" panose="020B0604020202020204" pitchFamily="34" charset="0"/>
            </a:endParaRPr>
          </a:p>
        </p:txBody>
      </p:sp>
      <p:graphicFrame>
        <p:nvGraphicFramePr>
          <p:cNvPr id="206872" name="Object 206871"/>
          <p:cNvGraphicFramePr>
            <a:graphicFrameLocks noChangeAspect="1"/>
          </p:cNvGraphicFramePr>
          <p:nvPr/>
        </p:nvGraphicFramePr>
        <p:xfrm>
          <a:off x="1692275" y="476250"/>
          <a:ext cx="25892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" name="" r:id="rId1" imgW="1726565" imgH="203200" progId="Equation.3">
                  <p:embed/>
                </p:oleObj>
              </mc:Choice>
              <mc:Fallback>
                <p:oleObj name="" r:id="rId1" imgW="1726565" imgH="203200" progId="Equation.3">
                  <p:embed/>
                  <p:pic>
                    <p:nvPicPr>
                      <p:cNvPr id="0" name="Picture 32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92275" y="476250"/>
                        <a:ext cx="2589213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71" name="Object 206870"/>
          <p:cNvGraphicFramePr>
            <a:graphicFrameLocks noChangeAspect="1"/>
          </p:cNvGraphicFramePr>
          <p:nvPr/>
        </p:nvGraphicFramePr>
        <p:xfrm>
          <a:off x="3276600" y="765175"/>
          <a:ext cx="9144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" name="" r:id="rId3" imgW="609600" imgH="393700" progId="Equation.3">
                  <p:embed/>
                </p:oleObj>
              </mc:Choice>
              <mc:Fallback>
                <p:oleObj name="" r:id="rId3" imgW="609600" imgH="393700" progId="Equation.3">
                  <p:embed/>
                  <p:pic>
                    <p:nvPicPr>
                      <p:cNvPr id="0" name="Picture 32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6600" y="765175"/>
                        <a:ext cx="914400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70" name="Object 206869"/>
          <p:cNvGraphicFramePr>
            <a:graphicFrameLocks noChangeAspect="1"/>
          </p:cNvGraphicFramePr>
          <p:nvPr/>
        </p:nvGraphicFramePr>
        <p:xfrm>
          <a:off x="2916238" y="1341438"/>
          <a:ext cx="154146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" name="" r:id="rId5" imgW="1028065" imgH="393700" progId="Equation.3">
                  <p:embed/>
                </p:oleObj>
              </mc:Choice>
              <mc:Fallback>
                <p:oleObj name="" r:id="rId5" imgW="1028065" imgH="393700" progId="Equation.3">
                  <p:embed/>
                  <p:pic>
                    <p:nvPicPr>
                      <p:cNvPr id="0" name="Picture 328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6238" y="1341438"/>
                        <a:ext cx="154146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69" name="Object 206868"/>
          <p:cNvGraphicFramePr>
            <a:graphicFrameLocks noChangeAspect="1"/>
          </p:cNvGraphicFramePr>
          <p:nvPr/>
        </p:nvGraphicFramePr>
        <p:xfrm>
          <a:off x="1763713" y="2027238"/>
          <a:ext cx="257016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" name="" r:id="rId7" imgW="1713865" imgH="406400" progId="Equation.3">
                  <p:embed/>
                </p:oleObj>
              </mc:Choice>
              <mc:Fallback>
                <p:oleObj name="" r:id="rId7" imgW="1713865" imgH="406400" progId="Equation.3">
                  <p:embed/>
                  <p:pic>
                    <p:nvPicPr>
                      <p:cNvPr id="0" name="Picture 328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63713" y="2027238"/>
                        <a:ext cx="2570162" cy="60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68" name="Object 206867"/>
          <p:cNvGraphicFramePr>
            <a:graphicFrameLocks noChangeAspect="1"/>
          </p:cNvGraphicFramePr>
          <p:nvPr/>
        </p:nvGraphicFramePr>
        <p:xfrm>
          <a:off x="1800225" y="2708275"/>
          <a:ext cx="352266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" name="" r:id="rId9" imgW="2349500" imgH="419100" progId="Equation.3">
                  <p:embed/>
                </p:oleObj>
              </mc:Choice>
              <mc:Fallback>
                <p:oleObj name="" r:id="rId9" imgW="2349500" imgH="419100" progId="Equation.3">
                  <p:embed/>
                  <p:pic>
                    <p:nvPicPr>
                      <p:cNvPr id="0" name="Picture 328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00225" y="2708275"/>
                        <a:ext cx="3522663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1120775" y="3429000"/>
          <a:ext cx="582771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" name="" r:id="rId11" imgW="3886200" imgH="482600" progId="Equation.3">
                  <p:embed/>
                </p:oleObj>
              </mc:Choice>
              <mc:Fallback>
                <p:oleObj name="" r:id="rId11" imgW="3886200" imgH="482600" progId="Equation.3">
                  <p:embed/>
                  <p:pic>
                    <p:nvPicPr>
                      <p:cNvPr id="0" name="Picture 328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20775" y="3429000"/>
                        <a:ext cx="5827713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284413" y="4179888"/>
          <a:ext cx="36560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" r:id="rId13" imgW="2438400" imgH="393700" progId="Equation.3">
                  <p:embed/>
                </p:oleObj>
              </mc:Choice>
              <mc:Fallback>
                <p:oleObj name="" r:id="rId13" imgW="2438400" imgH="393700" progId="Equation.3">
                  <p:embed/>
                  <p:pic>
                    <p:nvPicPr>
                      <p:cNvPr id="0" name="Picture 327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84413" y="4179888"/>
                        <a:ext cx="365601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971" name="Rectangle 2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72" name="Rectangle 26"/>
          <p:cNvSpPr/>
          <p:nvPr/>
        </p:nvSpPr>
        <p:spPr>
          <a:xfrm>
            <a:off x="0" y="6953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6973" name="Rectangle 27"/>
          <p:cNvSpPr/>
          <p:nvPr/>
        </p:nvSpPr>
        <p:spPr>
          <a:xfrm>
            <a:off x="0" y="1162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6974" name="Rectangle 28"/>
          <p:cNvSpPr/>
          <p:nvPr/>
        </p:nvSpPr>
        <p:spPr>
          <a:xfrm>
            <a:off x="0" y="16287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</a:t>
            </a:r>
            <a:endParaRPr sz="800">
              <a:latin typeface="Arial" panose="020B0604020202020204" pitchFamily="34" charset="0"/>
            </a:endParaRPr>
          </a:p>
          <a:p>
            <a:pPr defTabSz="914400" eaLnBrk="0" hangingPunct="0">
              <a:tabLst>
                <a:tab pos="1409700" algn="l"/>
              </a:tabLst>
            </a:pPr>
            <a:endParaRPr>
              <a:latin typeface="Arial" panose="020B0604020202020204" pitchFamily="34" charset="0"/>
            </a:endParaRPr>
          </a:p>
        </p:txBody>
      </p:sp>
      <p:sp>
        <p:nvSpPr>
          <p:cNvPr id="206975" name="Rectangle 29"/>
          <p:cNvSpPr/>
          <p:nvPr/>
        </p:nvSpPr>
        <p:spPr>
          <a:xfrm>
            <a:off x="0" y="21050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976" name="Rectangle 31"/>
          <p:cNvSpPr/>
          <p:nvPr/>
        </p:nvSpPr>
        <p:spPr>
          <a:xfrm>
            <a:off x="0" y="4086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t>4. Find the inverse Z-transform of </a:t>
            </a:r>
          </a:p>
          <a:p>
            <a:pPr marL="0" indent="0">
              <a:spcBef>
                <a:spcPts val="2400"/>
              </a:spcBef>
              <a:buNone/>
            </a:pPr>
            <a:r>
              <a:t>Solution:</a:t>
            </a:r>
          </a:p>
          <a:p>
            <a:pPr marL="0" indent="0">
              <a:buNone/>
            </a:pPr>
            <a:r>
              <a:rPr lang="en-IN" altLang="x-none" dirty="0"/>
              <a:t>              </a:t>
            </a:r>
            <a:endParaRPr lang="en-IN" altLang="x-none" dirty="0"/>
          </a:p>
        </p:txBody>
      </p:sp>
      <p:sp>
        <p:nvSpPr>
          <p:cNvPr id="207958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59" name="Rectangle 3"/>
          <p:cNvSpPr/>
          <p:nvPr/>
        </p:nvSpPr>
        <p:spPr>
          <a:xfrm>
            <a:off x="0" y="6921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60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61" name="Rectangle 6"/>
          <p:cNvSpPr/>
          <p:nvPr/>
        </p:nvSpPr>
        <p:spPr>
          <a:xfrm>
            <a:off x="0" y="7397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62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63" name="Rectangle 9"/>
          <p:cNvSpPr/>
          <p:nvPr/>
        </p:nvSpPr>
        <p:spPr>
          <a:xfrm>
            <a:off x="0" y="27495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64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65" name="Rectangle 7"/>
          <p:cNvSpPr/>
          <p:nvPr/>
        </p:nvSpPr>
        <p:spPr>
          <a:xfrm>
            <a:off x="0" y="777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66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67" name="Rectangle 10"/>
          <p:cNvSpPr/>
          <p:nvPr/>
        </p:nvSpPr>
        <p:spPr>
          <a:xfrm>
            <a:off x="0" y="815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68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69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70" name="Rectangle 7"/>
          <p:cNvSpPr/>
          <p:nvPr/>
        </p:nvSpPr>
        <p:spPr>
          <a:xfrm>
            <a:off x="0" y="777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71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72" name="Rectangle 10"/>
          <p:cNvSpPr/>
          <p:nvPr/>
        </p:nvSpPr>
        <p:spPr>
          <a:xfrm>
            <a:off x="0" y="7969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73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74" name="Rectangle 13"/>
          <p:cNvSpPr/>
          <p:nvPr/>
        </p:nvSpPr>
        <p:spPr>
          <a:xfrm>
            <a:off x="0" y="7683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75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76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77" name="Rectangle 8"/>
          <p:cNvSpPr/>
          <p:nvPr/>
        </p:nvSpPr>
        <p:spPr>
          <a:xfrm>
            <a:off x="0" y="7397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78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79" name="Rectangle 11"/>
          <p:cNvSpPr/>
          <p:nvPr/>
        </p:nvSpPr>
        <p:spPr>
          <a:xfrm>
            <a:off x="0" y="7588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80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81" name="Rectangle 14"/>
          <p:cNvSpPr/>
          <p:nvPr/>
        </p:nvSpPr>
        <p:spPr>
          <a:xfrm>
            <a:off x="0" y="12255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82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83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84" name="Rectangle 8"/>
          <p:cNvSpPr/>
          <p:nvPr/>
        </p:nvSpPr>
        <p:spPr>
          <a:xfrm>
            <a:off x="0" y="7493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85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86" name="Rectangle 11"/>
          <p:cNvSpPr/>
          <p:nvPr/>
        </p:nvSpPr>
        <p:spPr>
          <a:xfrm>
            <a:off x="0" y="7493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87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88" name="Rectangle 14"/>
          <p:cNvSpPr/>
          <p:nvPr/>
        </p:nvSpPr>
        <p:spPr>
          <a:xfrm>
            <a:off x="0" y="7588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89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90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91" name="Rectangle 8"/>
          <p:cNvSpPr/>
          <p:nvPr/>
        </p:nvSpPr>
        <p:spPr>
          <a:xfrm>
            <a:off x="0" y="7588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92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93" name="Rectangle 11"/>
          <p:cNvSpPr/>
          <p:nvPr/>
        </p:nvSpPr>
        <p:spPr>
          <a:xfrm>
            <a:off x="0" y="8255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94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95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96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97" name="Rectangle 8"/>
          <p:cNvSpPr/>
          <p:nvPr/>
        </p:nvSpPr>
        <p:spPr>
          <a:xfrm>
            <a:off x="0" y="7207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98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7999" name="Rectangle 11"/>
          <p:cNvSpPr/>
          <p:nvPr/>
        </p:nvSpPr>
        <p:spPr>
          <a:xfrm>
            <a:off x="0" y="7588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00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01" name="Rectangle 14"/>
          <p:cNvSpPr/>
          <p:nvPr/>
        </p:nvSpPr>
        <p:spPr>
          <a:xfrm>
            <a:off x="0" y="7683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02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03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04" name="Rectangle 8"/>
          <p:cNvSpPr/>
          <p:nvPr/>
        </p:nvSpPr>
        <p:spPr>
          <a:xfrm>
            <a:off x="0" y="7397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05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06" name="Rectangle 11"/>
          <p:cNvSpPr/>
          <p:nvPr/>
        </p:nvSpPr>
        <p:spPr>
          <a:xfrm>
            <a:off x="0" y="777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07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08" name="Rectangle 14"/>
          <p:cNvSpPr/>
          <p:nvPr/>
        </p:nvSpPr>
        <p:spPr>
          <a:xfrm>
            <a:off x="0" y="777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09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10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11" name="Rectangle 8"/>
          <p:cNvSpPr/>
          <p:nvPr/>
        </p:nvSpPr>
        <p:spPr>
          <a:xfrm>
            <a:off x="0" y="6921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12" name="Rectangle 1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13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14" name="Rectangle 13"/>
          <p:cNvSpPr/>
          <p:nvPr/>
        </p:nvSpPr>
        <p:spPr>
          <a:xfrm>
            <a:off x="0" y="7397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15" name="Rectangle 1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16" name="Rectangle 16"/>
          <p:cNvSpPr/>
          <p:nvPr/>
        </p:nvSpPr>
        <p:spPr>
          <a:xfrm>
            <a:off x="0" y="7683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17" name="Rectangle 1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18" name="Rectangle 9"/>
          <p:cNvSpPr/>
          <p:nvPr/>
        </p:nvSpPr>
        <p:spPr>
          <a:xfrm>
            <a:off x="0" y="7683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19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20" name="Rectangle 14"/>
          <p:cNvSpPr/>
          <p:nvPr/>
        </p:nvSpPr>
        <p:spPr>
          <a:xfrm>
            <a:off x="0" y="7207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123950" algn="l"/>
              </a:tabLst>
            </a:pPr>
            <a:r>
              <a:rPr sz="1400" b="1">
                <a:latin typeface="Arial" panose="020B0604020202020204" pitchFamily="34" charset="0"/>
                <a:cs typeface="Times New Roman" panose="02020603050405020304" pitchFamily="18" charset="0"/>
              </a:rPr>
              <a:t>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021" name="Rectangle 15"/>
          <p:cNvSpPr/>
          <p:nvPr/>
        </p:nvSpPr>
        <p:spPr>
          <a:xfrm>
            <a:off x="0" y="1701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123950" algn="l"/>
              </a:tabLst>
            </a:pPr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022" name="Rectangle 1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23" name="Rectangle 20"/>
          <p:cNvSpPr/>
          <p:nvPr/>
        </p:nvSpPr>
        <p:spPr>
          <a:xfrm>
            <a:off x="0" y="6921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024" name="Rectangle 21"/>
          <p:cNvSpPr/>
          <p:nvPr/>
        </p:nvSpPr>
        <p:spPr>
          <a:xfrm>
            <a:off x="0" y="11779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025" name="Rectangle 22"/>
          <p:cNvSpPr/>
          <p:nvPr/>
        </p:nvSpPr>
        <p:spPr>
          <a:xfrm>
            <a:off x="0" y="18923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>
                <a:latin typeface="Arial" panose="020B0604020202020204" pitchFamily="34" charset="0"/>
                <a:cs typeface="Times New Roman" panose="02020603050405020304" pitchFamily="18" charset="0"/>
              </a:rPr>
              <a:t>	 </a:t>
            </a:r>
            <a:r>
              <a:rPr sz="800">
                <a:latin typeface="Arial" panose="020B0604020202020204" pitchFamily="34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026" name="Rectangle 2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27" name="Rectangle 1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28" name="Rectangle 12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29" name="Rectangle 1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30" name="Rectangle 20"/>
          <p:cNvSpPr/>
          <p:nvPr/>
        </p:nvSpPr>
        <p:spPr>
          <a:xfrm>
            <a:off x="0" y="9715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123950" algn="l"/>
              </a:tabLst>
            </a:pPr>
            <a:r>
              <a:rPr sz="1400" b="1">
                <a:latin typeface="Arial" panose="020B0604020202020204" pitchFamily="34" charset="0"/>
                <a:cs typeface="Times New Roman" panose="02020603050405020304" pitchFamily="18" charset="0"/>
              </a:rPr>
              <a:t>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031" name="Rectangle 21"/>
          <p:cNvSpPr/>
          <p:nvPr/>
        </p:nvSpPr>
        <p:spPr>
          <a:xfrm>
            <a:off x="0" y="19526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3095625" algn="l"/>
              </a:tabLst>
            </a:pPr>
            <a:r>
              <a:rPr sz="1400">
                <a:latin typeface="Arial" panose="020B0604020202020204" pitchFamily="34" charset="0"/>
                <a:cs typeface="Times New Roman" panose="02020603050405020304" pitchFamily="18" charset="0"/>
              </a:rPr>
              <a:t>	</a:t>
            </a:r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032" name="Rectangle 22"/>
          <p:cNvSpPr/>
          <p:nvPr/>
        </p:nvSpPr>
        <p:spPr>
          <a:xfrm>
            <a:off x="0" y="22193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123950" algn="l"/>
              </a:tabLst>
            </a:pPr>
            <a:r>
              <a:rPr sz="14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033" name="Rectangle 23"/>
          <p:cNvSpPr/>
          <p:nvPr/>
        </p:nvSpPr>
        <p:spPr>
          <a:xfrm>
            <a:off x="0" y="35909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8034" name="Rectangle 24"/>
          <p:cNvSpPr/>
          <p:nvPr/>
        </p:nvSpPr>
        <p:spPr>
          <a:xfrm>
            <a:off x="0" y="35909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035" name="Rectangle 25"/>
          <p:cNvSpPr/>
          <p:nvPr/>
        </p:nvSpPr>
        <p:spPr>
          <a:xfrm>
            <a:off x="0" y="47434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36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07880" name="Object 207879"/>
          <p:cNvGraphicFramePr>
            <a:graphicFrameLocks noChangeAspect="1"/>
          </p:cNvGraphicFramePr>
          <p:nvPr/>
        </p:nvGraphicFramePr>
        <p:xfrm>
          <a:off x="6189663" y="188913"/>
          <a:ext cx="1406525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" name="" r:id="rId1" imgW="939165" imgH="444500" progId="Equation.3">
                  <p:embed/>
                </p:oleObj>
              </mc:Choice>
              <mc:Fallback>
                <p:oleObj name="" r:id="rId1" imgW="939165" imgH="444500" progId="Equation.3">
                  <p:embed/>
                  <p:pic>
                    <p:nvPicPr>
                      <p:cNvPr id="0" name="Picture 33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89663" y="188913"/>
                        <a:ext cx="1406525" cy="665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037" name="Rectangle 10"/>
          <p:cNvSpPr/>
          <p:nvPr/>
        </p:nvSpPr>
        <p:spPr>
          <a:xfrm>
            <a:off x="0" y="9715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07890" name="Object 207889"/>
          <p:cNvGraphicFramePr>
            <a:graphicFrameLocks noChangeAspect="1"/>
          </p:cNvGraphicFramePr>
          <p:nvPr/>
        </p:nvGraphicFramePr>
        <p:xfrm>
          <a:off x="2143125" y="1000125"/>
          <a:ext cx="2454275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" name="" r:id="rId3" imgW="1663700" imgH="457200" progId="Equation.3">
                  <p:embed/>
                </p:oleObj>
              </mc:Choice>
              <mc:Fallback>
                <p:oleObj name="" r:id="rId3" imgW="1663700" imgH="457200" progId="Equation.3">
                  <p:embed/>
                  <p:pic>
                    <p:nvPicPr>
                      <p:cNvPr id="0" name="Picture 33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43125" y="1000125"/>
                        <a:ext cx="2454275" cy="684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89" name="Object 207888"/>
          <p:cNvGraphicFramePr>
            <a:graphicFrameLocks noChangeAspect="1"/>
          </p:cNvGraphicFramePr>
          <p:nvPr/>
        </p:nvGraphicFramePr>
        <p:xfrm>
          <a:off x="2481263" y="1700213"/>
          <a:ext cx="4538662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" name="" r:id="rId5" imgW="3035300" imgH="444500" progId="Equation.3">
                  <p:embed/>
                </p:oleObj>
              </mc:Choice>
              <mc:Fallback>
                <p:oleObj name="" r:id="rId5" imgW="3035300" imgH="444500" progId="Equation.3">
                  <p:embed/>
                  <p:pic>
                    <p:nvPicPr>
                      <p:cNvPr id="0" name="Picture 339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81263" y="1700213"/>
                        <a:ext cx="4538662" cy="665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88" name="Object 207887"/>
          <p:cNvGraphicFramePr>
            <a:graphicFrameLocks noChangeAspect="1"/>
          </p:cNvGraphicFramePr>
          <p:nvPr/>
        </p:nvGraphicFramePr>
        <p:xfrm>
          <a:off x="2411413" y="2420938"/>
          <a:ext cx="479742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" name="" r:id="rId7" imgW="3225800" imgH="228600" progId="Equation.3">
                  <p:embed/>
                </p:oleObj>
              </mc:Choice>
              <mc:Fallback>
                <p:oleObj name="" r:id="rId7" imgW="3225800" imgH="228600" progId="Equation.3">
                  <p:embed/>
                  <p:pic>
                    <p:nvPicPr>
                      <p:cNvPr id="0" name="Picture 339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11413" y="2420938"/>
                        <a:ext cx="4797425" cy="34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038" name="Rectangle 1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39" name="Rectangle 20"/>
          <p:cNvSpPr/>
          <p:nvPr/>
        </p:nvSpPr>
        <p:spPr>
          <a:xfrm>
            <a:off x="0" y="9906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123950" algn="l"/>
              </a:tabLst>
            </a:pPr>
            <a:r>
              <a:rPr sz="1400" b="1">
                <a:latin typeface="Arial" panose="020B0604020202020204" pitchFamily="34" charset="0"/>
                <a:cs typeface="Times New Roman" panose="02020603050405020304" pitchFamily="18" charset="0"/>
              </a:rPr>
              <a:t>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040" name="Rectangle 21"/>
          <p:cNvSpPr/>
          <p:nvPr/>
        </p:nvSpPr>
        <p:spPr>
          <a:xfrm>
            <a:off x="0" y="19716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3095625" algn="l"/>
              </a:tabLst>
            </a:pPr>
            <a:r>
              <a:rPr sz="1400">
                <a:latin typeface="Arial" panose="020B0604020202020204" pitchFamily="34" charset="0"/>
                <a:cs typeface="Times New Roman" panose="02020603050405020304" pitchFamily="18" charset="0"/>
              </a:rPr>
              <a:t>	</a:t>
            </a:r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041" name="Rectangle 23"/>
          <p:cNvSpPr/>
          <p:nvPr/>
        </p:nvSpPr>
        <p:spPr>
          <a:xfrm>
            <a:off x="0" y="26955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>
                <a:latin typeface="Arial" panose="020B0604020202020204" pitchFamily="34" charset="0"/>
              </a:rPr>
              <a:t>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042" name="Rectangle 24"/>
          <p:cNvSpPr/>
          <p:nvPr/>
        </p:nvSpPr>
        <p:spPr>
          <a:xfrm>
            <a:off x="0" y="31813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043" name="Rectangle 25"/>
          <p:cNvSpPr/>
          <p:nvPr/>
        </p:nvSpPr>
        <p:spPr>
          <a:xfrm>
            <a:off x="0" y="3448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8044" name="Rectangle 26"/>
          <p:cNvSpPr/>
          <p:nvPr/>
        </p:nvSpPr>
        <p:spPr>
          <a:xfrm>
            <a:off x="0" y="3448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>
                <a:latin typeface="Arial" panose="020B0604020202020204" pitchFamily="34" charset="0"/>
              </a:rPr>
              <a:t>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045" name="Rectangle 27"/>
          <p:cNvSpPr/>
          <p:nvPr/>
        </p:nvSpPr>
        <p:spPr>
          <a:xfrm>
            <a:off x="0" y="41624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8046" name="Rectangle 2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47" name="Rectangle 30"/>
          <p:cNvSpPr/>
          <p:nvPr/>
        </p:nvSpPr>
        <p:spPr>
          <a:xfrm>
            <a:off x="0" y="685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07906" name="Object 207905"/>
          <p:cNvGraphicFramePr>
            <a:graphicFrameLocks noChangeAspect="1"/>
          </p:cNvGraphicFramePr>
          <p:nvPr/>
        </p:nvGraphicFramePr>
        <p:xfrm>
          <a:off x="2411413" y="2852738"/>
          <a:ext cx="354171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" name="" r:id="rId9" imgW="2362200" imgH="203200" progId="Equation.3">
                  <p:embed/>
                </p:oleObj>
              </mc:Choice>
              <mc:Fallback>
                <p:oleObj name="" r:id="rId9" imgW="2362200" imgH="203200" progId="Equation.3">
                  <p:embed/>
                  <p:pic>
                    <p:nvPicPr>
                      <p:cNvPr id="0" name="Picture 339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11413" y="2852738"/>
                        <a:ext cx="354171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905" name="Object 207904"/>
          <p:cNvGraphicFramePr>
            <a:graphicFrameLocks noChangeAspect="1"/>
          </p:cNvGraphicFramePr>
          <p:nvPr/>
        </p:nvGraphicFramePr>
        <p:xfrm>
          <a:off x="4067175" y="3195638"/>
          <a:ext cx="914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" name="" r:id="rId11" imgW="609600" imgH="203200" progId="Equation.3">
                  <p:embed/>
                </p:oleObj>
              </mc:Choice>
              <mc:Fallback>
                <p:oleObj name="" r:id="rId11" imgW="609600" imgH="203200" progId="Equation.3">
                  <p:embed/>
                  <p:pic>
                    <p:nvPicPr>
                      <p:cNvPr id="0" name="Picture 338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67175" y="3195638"/>
                        <a:ext cx="9144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904" name="Object 207903"/>
          <p:cNvGraphicFramePr>
            <a:graphicFrameLocks noChangeAspect="1"/>
          </p:cNvGraphicFramePr>
          <p:nvPr/>
        </p:nvGraphicFramePr>
        <p:xfrm>
          <a:off x="2411413" y="3500438"/>
          <a:ext cx="371316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" name="" r:id="rId13" imgW="2476500" imgH="228600" progId="Equation.3">
                  <p:embed/>
                </p:oleObj>
              </mc:Choice>
              <mc:Fallback>
                <p:oleObj name="" r:id="rId13" imgW="2476500" imgH="228600" progId="Equation.3">
                  <p:embed/>
                  <p:pic>
                    <p:nvPicPr>
                      <p:cNvPr id="0" name="Picture 338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411413" y="3500438"/>
                        <a:ext cx="3713162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411413" y="3933825"/>
          <a:ext cx="357981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" name="" r:id="rId15" imgW="2387600" imgH="228600" progId="Equation.3">
                  <p:embed/>
                </p:oleObj>
              </mc:Choice>
              <mc:Fallback>
                <p:oleObj name="" r:id="rId15" imgW="2387600" imgH="228600" progId="Equation.3">
                  <p:embed/>
                  <p:pic>
                    <p:nvPicPr>
                      <p:cNvPr id="0" name="Picture 339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11413" y="3933825"/>
                        <a:ext cx="3579812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056063" y="4292600"/>
          <a:ext cx="1884362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" name="" r:id="rId17" imgW="1256665" imgH="177800" progId="Equation.3">
                  <p:embed/>
                </p:oleObj>
              </mc:Choice>
              <mc:Fallback>
                <p:oleObj name="" r:id="rId17" imgW="1256665" imgH="177800" progId="Equation.3">
                  <p:embed/>
                  <p:pic>
                    <p:nvPicPr>
                      <p:cNvPr id="0" name="Picture 339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056063" y="4292600"/>
                        <a:ext cx="1884362" cy="266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125788" y="4652963"/>
          <a:ext cx="274161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6" name="" r:id="rId19" imgW="1828800" imgH="203200" progId="Equation.3">
                  <p:embed/>
                </p:oleObj>
              </mc:Choice>
              <mc:Fallback>
                <p:oleObj name="" r:id="rId19" imgW="1828800" imgH="203200" progId="Equation.3">
                  <p:embed/>
                  <p:pic>
                    <p:nvPicPr>
                      <p:cNvPr id="0" name="Picture 339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125788" y="4652963"/>
                        <a:ext cx="274161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048" name="Rectangle 3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049" name="Rectangle 36"/>
          <p:cNvSpPr/>
          <p:nvPr/>
        </p:nvSpPr>
        <p:spPr>
          <a:xfrm>
            <a:off x="0" y="7048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8050" name="Rectangle 37"/>
          <p:cNvSpPr/>
          <p:nvPr/>
        </p:nvSpPr>
        <p:spPr>
          <a:xfrm>
            <a:off x="0" y="9525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8051" name="Rectangle 38"/>
          <p:cNvSpPr/>
          <p:nvPr/>
        </p:nvSpPr>
        <p:spPr>
          <a:xfrm>
            <a:off x="0" y="12192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8052" name="Rectangle 39"/>
          <p:cNvSpPr/>
          <p:nvPr/>
        </p:nvSpPr>
        <p:spPr>
          <a:xfrm>
            <a:off x="0" y="14859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8053" name="Rectangle 40"/>
          <p:cNvSpPr/>
          <p:nvPr/>
        </p:nvSpPr>
        <p:spPr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08054" name="Rectangle 41"/>
          <p:cNvSpPr/>
          <p:nvPr/>
        </p:nvSpPr>
        <p:spPr>
          <a:xfrm>
            <a:off x="0" y="19335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3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3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6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charRg st="46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charRg st="46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7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7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7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7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7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7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7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7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7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7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7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7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8925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26" name="Rectangle 3"/>
          <p:cNvSpPr/>
          <p:nvPr/>
        </p:nvSpPr>
        <p:spPr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27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28" name="Rectangle 6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29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30" name="Rectangle 9"/>
          <p:cNvSpPr/>
          <p:nvPr/>
        </p:nvSpPr>
        <p:spPr>
          <a:xfrm>
            <a:off x="0" y="3000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31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32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33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34" name="Rectangle 10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35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36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37" name="Rectangle 7"/>
          <p:cNvSpPr/>
          <p:nvPr/>
        </p:nvSpPr>
        <p:spPr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38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39" name="Rectangle 10"/>
          <p:cNvSpPr/>
          <p:nvPr/>
        </p:nvSpPr>
        <p:spPr>
          <a:xfrm>
            <a:off x="0" y="1047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40" name="Rectangle 1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41" name="Rectangle 13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42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43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44" name="Rectangle 8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45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46" name="Rectangle 11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47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48" name="Rectangle 14"/>
          <p:cNvSpPr/>
          <p:nvPr/>
        </p:nvSpPr>
        <p:spPr>
          <a:xfrm>
            <a:off x="0" y="1476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49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50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51" name="Rectangle 8"/>
          <p:cNvSpPr/>
          <p:nvPr/>
        </p:nvSpPr>
        <p:spPr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52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53" name="Rectangle 11"/>
          <p:cNvSpPr/>
          <p:nvPr/>
        </p:nvSpPr>
        <p:spPr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54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55" name="Rectangle 14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56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57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58" name="Rectangle 8"/>
          <p:cNvSpPr/>
          <p:nvPr/>
        </p:nvSpPr>
        <p:spPr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59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60" name="Rectangle 11"/>
          <p:cNvSpPr/>
          <p:nvPr/>
        </p:nvSpPr>
        <p:spPr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61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62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63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64" name="Rectangle 8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65" name="Rectangle 1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66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67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68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69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49" name="Content Placeholder 48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t>      (2) </a:t>
            </a:r>
            <a:r>
              <a:rPr>
                <a:sym typeface="Symbol" panose="05050102010706020507" pitchFamily="18" charset="2"/>
              </a:rPr>
              <a:t> A + 2C = 1 - - - - - (3)</a:t>
            </a:r>
            <a:endParaRPr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>
                <a:sym typeface="Symbol" panose="05050102010706020507" pitchFamily="18" charset="2"/>
              </a:rPr>
              <a:t>(3)-(1)  C = 1</a:t>
            </a:r>
            <a:endParaRPr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>
                <a:sym typeface="Symbol" panose="05050102010706020507" pitchFamily="18" charset="2"/>
              </a:rPr>
              <a:t>       (1)  A = -1</a:t>
            </a:r>
            <a:endParaRPr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IN" altLang="x-none" dirty="0"/>
          </a:p>
        </p:txBody>
      </p:sp>
      <p:sp>
        <p:nvSpPr>
          <p:cNvPr id="208971" name="Rectangle 1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72" name="Rectangle 18"/>
          <p:cNvSpPr/>
          <p:nvPr/>
        </p:nvSpPr>
        <p:spPr>
          <a:xfrm>
            <a:off x="0" y="9334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73" name="Rectangle 19"/>
          <p:cNvSpPr/>
          <p:nvPr/>
        </p:nvSpPr>
        <p:spPr>
          <a:xfrm>
            <a:off x="0" y="13335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974" name="Rectangle 20"/>
          <p:cNvSpPr/>
          <p:nvPr/>
        </p:nvSpPr>
        <p:spPr>
          <a:xfrm>
            <a:off x="0" y="18954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975" name="Rectangle 21"/>
          <p:cNvSpPr/>
          <p:nvPr/>
        </p:nvSpPr>
        <p:spPr>
          <a:xfrm>
            <a:off x="0" y="27908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76" name="Rectangle 22"/>
          <p:cNvSpPr/>
          <p:nvPr/>
        </p:nvSpPr>
        <p:spPr>
          <a:xfrm>
            <a:off x="0" y="3190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977" name="Rectangle 23"/>
          <p:cNvSpPr/>
          <p:nvPr/>
        </p:nvSpPr>
        <p:spPr>
          <a:xfrm>
            <a:off x="0" y="37242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978" name="Rectangle 24"/>
          <p:cNvSpPr/>
          <p:nvPr/>
        </p:nvSpPr>
        <p:spPr>
          <a:xfrm>
            <a:off x="0" y="46196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79" name="Rectangle 25"/>
          <p:cNvSpPr/>
          <p:nvPr/>
        </p:nvSpPr>
        <p:spPr>
          <a:xfrm>
            <a:off x="0" y="50196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980" name="Rectangle 26"/>
          <p:cNvSpPr/>
          <p:nvPr/>
        </p:nvSpPr>
        <p:spPr>
          <a:xfrm>
            <a:off x="0" y="55530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981" name="Rectangle 27"/>
          <p:cNvSpPr/>
          <p:nvPr/>
        </p:nvSpPr>
        <p:spPr>
          <a:xfrm>
            <a:off x="0" y="64484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82" name="Rectangle 28"/>
          <p:cNvSpPr/>
          <p:nvPr/>
        </p:nvSpPr>
        <p:spPr>
          <a:xfrm>
            <a:off x="0" y="68484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983" name="Rectangle 29"/>
          <p:cNvSpPr/>
          <p:nvPr/>
        </p:nvSpPr>
        <p:spPr>
          <a:xfrm>
            <a:off x="0" y="71056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984" name="Rectangle 30"/>
          <p:cNvSpPr/>
          <p:nvPr/>
        </p:nvSpPr>
        <p:spPr>
          <a:xfrm>
            <a:off x="0" y="86010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 b="1">
                <a:latin typeface="Arial" panose="020B0604020202020204" pitchFamily="34" charset="0"/>
                <a:cs typeface="Times New Roman" panose="02020603050405020304" pitchFamily="18" charset="0"/>
              </a:rPr>
              <a:t>                   </a:t>
            </a:r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985" name="Rectangle 31"/>
          <p:cNvSpPr/>
          <p:nvPr/>
        </p:nvSpPr>
        <p:spPr>
          <a:xfrm>
            <a:off x="0" y="95154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800">
                <a:latin typeface="Arial" panose="020B0604020202020204" pitchFamily="34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08986" name="Rectangle 1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87" name="Rectangle 19"/>
          <p:cNvSpPr/>
          <p:nvPr/>
        </p:nvSpPr>
        <p:spPr>
          <a:xfrm>
            <a:off x="0" y="15621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</a:t>
            </a:r>
            <a:endParaRPr>
              <a:latin typeface="Arial" panose="020B0604020202020204" pitchFamily="34" charset="0"/>
            </a:endParaRPr>
          </a:p>
        </p:txBody>
      </p:sp>
      <p:graphicFrame>
        <p:nvGraphicFramePr>
          <p:cNvPr id="208904" name="Object 208903"/>
          <p:cNvGraphicFramePr>
            <a:graphicFrameLocks noChangeAspect="1"/>
          </p:cNvGraphicFramePr>
          <p:nvPr/>
        </p:nvGraphicFramePr>
        <p:xfrm>
          <a:off x="2411413" y="2247900"/>
          <a:ext cx="28749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" name="" r:id="rId1" imgW="1917700" imgH="431800" progId="Equation.3">
                  <p:embed/>
                </p:oleObj>
              </mc:Choice>
              <mc:Fallback>
                <p:oleObj name="" r:id="rId1" imgW="1917700" imgH="431800" progId="Equation.3">
                  <p:embed/>
                  <p:pic>
                    <p:nvPicPr>
                      <p:cNvPr id="0" name="Picture 340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11413" y="2247900"/>
                        <a:ext cx="287496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03" name="Object 208902"/>
          <p:cNvGraphicFramePr>
            <a:graphicFrameLocks noChangeAspect="1"/>
          </p:cNvGraphicFramePr>
          <p:nvPr/>
        </p:nvGraphicFramePr>
        <p:xfrm>
          <a:off x="2455863" y="2924175"/>
          <a:ext cx="2836862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" name="" r:id="rId3" imgW="1892300" imgH="444500" progId="Equation.3">
                  <p:embed/>
                </p:oleObj>
              </mc:Choice>
              <mc:Fallback>
                <p:oleObj name="" r:id="rId3" imgW="1892300" imgH="444500" progId="Equation.3">
                  <p:embed/>
                  <p:pic>
                    <p:nvPicPr>
                      <p:cNvPr id="0" name="Picture 339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55863" y="2924175"/>
                        <a:ext cx="2836862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02" name="Object 208901"/>
          <p:cNvGraphicFramePr>
            <a:graphicFrameLocks noChangeAspect="1"/>
          </p:cNvGraphicFramePr>
          <p:nvPr/>
        </p:nvGraphicFramePr>
        <p:xfrm>
          <a:off x="1755775" y="3644900"/>
          <a:ext cx="540861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" name="" r:id="rId5" imgW="3606800" imgH="482600" progId="Equation.3">
                  <p:embed/>
                </p:oleObj>
              </mc:Choice>
              <mc:Fallback>
                <p:oleObj name="" r:id="rId5" imgW="3606800" imgH="482600" progId="Equation.3">
                  <p:embed/>
                  <p:pic>
                    <p:nvPicPr>
                      <p:cNvPr id="0" name="Picture 339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5775" y="3644900"/>
                        <a:ext cx="5408613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01" name="Object 208900"/>
          <p:cNvGraphicFramePr>
            <a:graphicFrameLocks noChangeAspect="1"/>
          </p:cNvGraphicFramePr>
          <p:nvPr/>
        </p:nvGraphicFramePr>
        <p:xfrm>
          <a:off x="2997200" y="4365625"/>
          <a:ext cx="17907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" name="" r:id="rId7" imgW="1193800" imgH="393700" progId="Equation.3">
                  <p:embed/>
                </p:oleObj>
              </mc:Choice>
              <mc:Fallback>
                <p:oleObj name="" r:id="rId7" imgW="1193800" imgH="393700" progId="Equation.3">
                  <p:embed/>
                  <p:pic>
                    <p:nvPicPr>
                      <p:cNvPr id="0" name="Picture 340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97200" y="4365625"/>
                        <a:ext cx="1790700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988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89" name="Rectangle 10"/>
          <p:cNvSpPr/>
          <p:nvPr/>
        </p:nvSpPr>
        <p:spPr>
          <a:xfrm>
            <a:off x="0" y="9715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90" name="Rectangle 11"/>
          <p:cNvSpPr/>
          <p:nvPr/>
        </p:nvSpPr>
        <p:spPr>
          <a:xfrm>
            <a:off x="0" y="19526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8991" name="Rectangle 12"/>
          <p:cNvSpPr/>
          <p:nvPr/>
        </p:nvSpPr>
        <p:spPr>
          <a:xfrm>
            <a:off x="0" y="29813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charRg st="0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>
                                            <p:txEl>
                                              <p:charRg st="0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>
                                            <p:txEl>
                                              <p:charRg st="0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charRg st="37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>
                                            <p:txEl>
                                              <p:charRg st="37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>
                                            <p:txEl>
                                              <p:charRg st="37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charRg st="5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>
                                            <p:txEl>
                                              <p:charRg st="5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>
                                            <p:txEl>
                                              <p:charRg st="5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8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8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214313"/>
            <a:ext cx="8640763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Definition 6</a:t>
            </a:r>
            <a:endParaRPr b="1">
              <a:solidFill>
                <a:srgbClr val="0070C0"/>
              </a:solidFill>
            </a:endParaRPr>
          </a:p>
          <a:p>
            <a:pPr marL="0" indent="0" algn="just">
              <a:buNone/>
            </a:pPr>
            <a:r>
              <a:rPr err="1"/>
              <a:t>If f(t) is a function defined for discrete values of t where t = nT, n = 0, 1, 2, … T being the sampling period, then Z-transform of f(t</a:t>
            </a:r>
            <a:r>
              <a:t>) is defined as</a:t>
            </a:r>
          </a:p>
          <a:p>
            <a:pPr marL="0" indent="0" algn="just">
              <a:buNone/>
            </a:pPr>
          </a:p>
          <a:p>
            <a:pPr marL="0" indent="0" algn="just">
              <a:buNone/>
            </a:pPr>
            <a:r>
              <a:t>Now we follow the notations</a:t>
            </a:r>
          </a:p>
          <a:p>
            <a:pPr marL="0" indent="0" algn="just">
              <a:buNone/>
            </a:pPr>
            <a:r>
              <a:rPr err="1"/>
              <a:t>  (i)  Z[f(t) = F(z</a:t>
            </a:r>
            <a:r>
              <a:t>)     and</a:t>
            </a:r>
          </a:p>
          <a:p>
            <a:pPr marL="0" indent="0" algn="just">
              <a:buNone/>
            </a:pPr>
            <a:r>
              <a:rPr err="1"/>
              <a:t> (ii)  Z{x(n)} = X(z</a:t>
            </a:r>
            <a:r>
              <a:rPr lang="en-IN" altLang="x-none"/>
              <a:t>)</a:t>
            </a:r>
            <a:endParaRPr lang="en-IN" altLang="x-none"/>
          </a:p>
          <a:p>
            <a:pPr marL="0" indent="0" algn="just">
              <a:buNone/>
            </a:pPr>
            <a:r>
              <a:t>(iii) We shall mostly deal with one sided Z-transform which will be here after referred to as Z-transform.</a:t>
            </a:r>
            <a:endParaRPr lang="en-IN" altLang="x-none"/>
          </a:p>
        </p:txBody>
      </p:sp>
      <p:graphicFrame>
        <p:nvGraphicFramePr>
          <p:cNvPr id="177154" name="Object 177153"/>
          <p:cNvGraphicFramePr>
            <a:graphicFrameLocks noChangeAspect="1"/>
          </p:cNvGraphicFramePr>
          <p:nvPr/>
        </p:nvGraphicFramePr>
        <p:xfrm>
          <a:off x="2771775" y="2230438"/>
          <a:ext cx="34512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1" imgW="1727200" imgH="419100" progId="Equation.3">
                  <p:embed/>
                </p:oleObj>
              </mc:Choice>
              <mc:Fallback>
                <p:oleObj name="" r:id="rId1" imgW="1727200" imgH="419100" progId="Equation.3">
                  <p:embed/>
                  <p:pic>
                    <p:nvPicPr>
                      <p:cNvPr id="0" name="Picture 31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71775" y="2230438"/>
                        <a:ext cx="3451225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3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13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13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66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charRg st="166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charRg st="166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94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charRg st="194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charRg st="194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23" end="2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charRg st="223" end="2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charRg st="223" end="2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45" end="3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charRg st="245" end="3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charRg st="245" end="3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45" end="3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charRg st="245" end="3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charRg st="245" end="3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2021" name="Rectangle 12"/>
          <p:cNvSpPr/>
          <p:nvPr/>
        </p:nvSpPr>
        <p:spPr>
          <a:xfrm>
            <a:off x="0" y="685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2022" name="Rectangle 13"/>
          <p:cNvSpPr/>
          <p:nvPr/>
        </p:nvSpPr>
        <p:spPr>
          <a:xfrm>
            <a:off x="0" y="10858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12023" name="Rectangle 14"/>
          <p:cNvSpPr/>
          <p:nvPr/>
        </p:nvSpPr>
        <p:spPr>
          <a:xfrm>
            <a:off x="0" y="15906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12024" name="Rectangle 15"/>
          <p:cNvSpPr/>
          <p:nvPr/>
        </p:nvSpPr>
        <p:spPr>
          <a:xfrm>
            <a:off x="0" y="2162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2025" name="Rectangle 16"/>
          <p:cNvSpPr/>
          <p:nvPr/>
        </p:nvSpPr>
        <p:spPr>
          <a:xfrm>
            <a:off x="0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12026" name="Rectangle 18"/>
          <p:cNvSpPr/>
          <p:nvPr/>
        </p:nvSpPr>
        <p:spPr>
          <a:xfrm>
            <a:off x="0" y="36385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12027" name="Rectangle 19"/>
          <p:cNvSpPr/>
          <p:nvPr/>
        </p:nvSpPr>
        <p:spPr>
          <a:xfrm>
            <a:off x="0" y="41433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12028" name="Rectangle 20"/>
          <p:cNvSpPr/>
          <p:nvPr/>
        </p:nvSpPr>
        <p:spPr>
          <a:xfrm>
            <a:off x="0" y="55054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>
                <a:latin typeface="Arial" panose="020B0604020202020204" pitchFamily="34" charset="0"/>
                <a:cs typeface="Times New Roman" panose="02020603050405020304" pitchFamily="18" charset="0"/>
              </a:rPr>
              <a:t>                 </a:t>
            </a:r>
            <a:endParaRPr>
              <a:latin typeface="Arial" panose="020B0604020202020204" pitchFamily="34" charset="0"/>
            </a:endParaRPr>
          </a:p>
        </p:txBody>
      </p:sp>
      <p:graphicFrame>
        <p:nvGraphicFramePr>
          <p:cNvPr id="212014" name="Object 212013"/>
          <p:cNvGraphicFramePr>
            <a:graphicFrameLocks noChangeAspect="1"/>
          </p:cNvGraphicFramePr>
          <p:nvPr/>
        </p:nvGraphicFramePr>
        <p:xfrm>
          <a:off x="487363" y="260350"/>
          <a:ext cx="3579812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" name="" r:id="rId1" imgW="2387600" imgH="444500" progId="Equation.3">
                  <p:embed/>
                </p:oleObj>
              </mc:Choice>
              <mc:Fallback>
                <p:oleObj name="" r:id="rId1" imgW="2387600" imgH="444500" progId="Equation.3">
                  <p:embed/>
                  <p:pic>
                    <p:nvPicPr>
                      <p:cNvPr id="0" name="Picture 33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7363" y="260350"/>
                        <a:ext cx="3579812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015" name="Object 212014"/>
          <p:cNvGraphicFramePr>
            <a:graphicFrameLocks noChangeAspect="1"/>
          </p:cNvGraphicFramePr>
          <p:nvPr/>
        </p:nvGraphicFramePr>
        <p:xfrm>
          <a:off x="1525588" y="1033463"/>
          <a:ext cx="1751012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" name="" r:id="rId3" imgW="1167765" imgH="444500" progId="Equation.3">
                  <p:embed/>
                </p:oleObj>
              </mc:Choice>
              <mc:Fallback>
                <p:oleObj name="" r:id="rId3" imgW="1167765" imgH="444500" progId="Equation.3">
                  <p:embed/>
                  <p:pic>
                    <p:nvPicPr>
                      <p:cNvPr id="0" name="Picture 340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5588" y="1033463"/>
                        <a:ext cx="1751012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016" name="Object 212015"/>
          <p:cNvGraphicFramePr>
            <a:graphicFrameLocks noChangeAspect="1"/>
          </p:cNvGraphicFramePr>
          <p:nvPr/>
        </p:nvGraphicFramePr>
        <p:xfrm>
          <a:off x="1527175" y="1773238"/>
          <a:ext cx="138906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" name="" r:id="rId5" imgW="926465" imgH="444500" progId="Equation.3">
                  <p:embed/>
                </p:oleObj>
              </mc:Choice>
              <mc:Fallback>
                <p:oleObj name="" r:id="rId5" imgW="926465" imgH="444500" progId="Equation.3">
                  <p:embed/>
                  <p:pic>
                    <p:nvPicPr>
                      <p:cNvPr id="0" name="Picture 340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7175" y="1773238"/>
                        <a:ext cx="1389063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017" name="Object 212016"/>
          <p:cNvGraphicFramePr>
            <a:graphicFrameLocks noChangeAspect="1"/>
          </p:cNvGraphicFramePr>
          <p:nvPr/>
        </p:nvGraphicFramePr>
        <p:xfrm>
          <a:off x="1547813" y="2492375"/>
          <a:ext cx="135096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3" name="" r:id="rId7" imgW="901065" imgH="419100" progId="Equation.3">
                  <p:embed/>
                </p:oleObj>
              </mc:Choice>
              <mc:Fallback>
                <p:oleObj name="" r:id="rId7" imgW="901065" imgH="419100" progId="Equation.3">
                  <p:embed/>
                  <p:pic>
                    <p:nvPicPr>
                      <p:cNvPr id="0" name="Picture 340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47813" y="2492375"/>
                        <a:ext cx="1350962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018" name="Object 212017"/>
          <p:cNvGraphicFramePr>
            <a:graphicFrameLocks noChangeAspect="1"/>
          </p:cNvGraphicFramePr>
          <p:nvPr/>
        </p:nvGraphicFramePr>
        <p:xfrm>
          <a:off x="1509713" y="3141663"/>
          <a:ext cx="6858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4" name="" r:id="rId9" imgW="457200" imgH="419100" progId="Equation.3">
                  <p:embed/>
                </p:oleObj>
              </mc:Choice>
              <mc:Fallback>
                <p:oleObj name="" r:id="rId9" imgW="457200" imgH="419100" progId="Equation.3">
                  <p:embed/>
                  <p:pic>
                    <p:nvPicPr>
                      <p:cNvPr id="0" name="Picture 340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09713" y="3141663"/>
                        <a:ext cx="68580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019" name="Object 212018"/>
          <p:cNvGraphicFramePr>
            <a:graphicFrameLocks noChangeAspect="1"/>
          </p:cNvGraphicFramePr>
          <p:nvPr/>
        </p:nvGraphicFramePr>
        <p:xfrm>
          <a:off x="754063" y="3860800"/>
          <a:ext cx="331311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" name="" r:id="rId11" imgW="2209800" imgH="203200" progId="Equation.3">
                  <p:embed/>
                </p:oleObj>
              </mc:Choice>
              <mc:Fallback>
                <p:oleObj name="" r:id="rId11" imgW="2209800" imgH="203200" progId="Equation.3">
                  <p:embed/>
                  <p:pic>
                    <p:nvPicPr>
                      <p:cNvPr id="0" name="Picture 340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4063" y="3860800"/>
                        <a:ext cx="331311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020" name="Object 212019"/>
          <p:cNvGraphicFramePr>
            <a:graphicFrameLocks noChangeAspect="1"/>
          </p:cNvGraphicFramePr>
          <p:nvPr/>
        </p:nvGraphicFramePr>
        <p:xfrm>
          <a:off x="1519238" y="4221163"/>
          <a:ext cx="18288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8" name="" r:id="rId13" imgW="1219200" imgH="419100" progId="Equation.3">
                  <p:embed/>
                </p:oleObj>
              </mc:Choice>
              <mc:Fallback>
                <p:oleObj name="" r:id="rId13" imgW="1219200" imgH="419100" progId="Equation.3">
                  <p:embed/>
                  <p:pic>
                    <p:nvPicPr>
                      <p:cNvPr id="0" name="Picture 340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19238" y="4221163"/>
                        <a:ext cx="182880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2029" name="Rectangle 1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2030" name="Rectangle 19"/>
          <p:cNvSpPr/>
          <p:nvPr/>
        </p:nvSpPr>
        <p:spPr>
          <a:xfrm>
            <a:off x="0" y="9525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2031" name="Rectangle 20"/>
          <p:cNvSpPr/>
          <p:nvPr/>
        </p:nvSpPr>
        <p:spPr>
          <a:xfrm>
            <a:off x="0" y="19050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2032" name="Rectangle 21"/>
          <p:cNvSpPr/>
          <p:nvPr/>
        </p:nvSpPr>
        <p:spPr>
          <a:xfrm>
            <a:off x="0" y="28575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2033" name="Rectangle 22"/>
          <p:cNvSpPr/>
          <p:nvPr/>
        </p:nvSpPr>
        <p:spPr>
          <a:xfrm>
            <a:off x="0" y="37814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2034" name="Rectangle 23"/>
          <p:cNvSpPr/>
          <p:nvPr/>
        </p:nvSpPr>
        <p:spPr>
          <a:xfrm>
            <a:off x="0" y="47053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2035" name="Rectangle 24"/>
          <p:cNvSpPr/>
          <p:nvPr/>
        </p:nvSpPr>
        <p:spPr>
          <a:xfrm>
            <a:off x="0" y="53911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975"/>
            <a:ext cx="91440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Applications of z-transform in Solving Finite Difference Equations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5327650"/>
          </a:xfrm>
          <a:ln/>
        </p:spPr>
        <p:txBody>
          <a:bodyPr vert="horz" wrap="square" lIns="91440" tIns="45720" rIns="91440" bIns="45720" anchor="t"/>
          <a:p>
            <a:pPr marL="0" indent="0" algn="just">
              <a:buNone/>
            </a:pPr>
            <a:r>
              <a:t>Z-transform can be applied in solving difference equation.</a:t>
            </a:r>
          </a:p>
          <a:p>
            <a:pPr marL="0" indent="0" algn="just">
              <a:buNone/>
            </a:pPr>
            <a:r>
              <a:t>Using the relations</a:t>
            </a:r>
          </a:p>
          <a:p>
            <a:pPr marL="0" indent="0" algn="just">
              <a:buNone/>
            </a:pPr>
          </a:p>
          <a:p>
            <a:pPr marL="0" indent="0" algn="just">
              <a:buNone/>
            </a:pPr>
          </a:p>
          <a:p>
            <a:pPr marL="0" indent="0" algn="just">
              <a:buNone/>
            </a:pPr>
          </a:p>
          <a:p>
            <a:pPr marL="0" indent="0" algn="just">
              <a:buNone/>
            </a:pPr>
          </a:p>
          <a:p>
            <a:pPr marL="0" indent="0" algn="just">
              <a:buNone/>
            </a:pPr>
            <a:r>
              <a:t>…………….</a:t>
            </a:r>
          </a:p>
          <a:p>
            <a:pPr marL="0" indent="0" algn="just">
              <a:buNone/>
            </a:pPr>
            <a:r>
              <a:rPr dirty="0" err="1"/>
              <a:t>where Y(z) = Z[y</a:t>
            </a:r>
            <a:r>
              <a:rPr baseline="-25000" dirty="0" err="1"/>
              <a:t>n</a:t>
            </a:r>
            <a:r>
              <a:t>]</a:t>
            </a:r>
            <a:endParaRPr lang="en-IN" altLang="x-none" dirty="0"/>
          </a:p>
        </p:txBody>
      </p:sp>
      <p:sp>
        <p:nvSpPr>
          <p:cNvPr id="213029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3030" name="Rectangle 3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3031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3032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3033" name="Rectangle 8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3034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3035" name="Rectangle 11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3036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3037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3038" name="Rectangle 9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3039" name="Rectangle 1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3040" name="Rectangle 16"/>
          <p:cNvSpPr/>
          <p:nvPr/>
        </p:nvSpPr>
        <p:spPr>
          <a:xfrm>
            <a:off x="0" y="9429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r>
              <a:rPr sz="1400" b="1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13041" name="Rectangle 17"/>
          <p:cNvSpPr/>
          <p:nvPr/>
        </p:nvSpPr>
        <p:spPr>
          <a:xfrm>
            <a:off x="0" y="16383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13042" name="Rectangle 18"/>
          <p:cNvSpPr/>
          <p:nvPr/>
        </p:nvSpPr>
        <p:spPr>
          <a:xfrm>
            <a:off x="0" y="25812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13043" name="Rectangle 19"/>
          <p:cNvSpPr/>
          <p:nvPr/>
        </p:nvSpPr>
        <p:spPr>
          <a:xfrm>
            <a:off x="0" y="3067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r>
              <a:rPr sz="1400" b="1">
                <a:latin typeface="Arial" panose="020B0604020202020204" pitchFamily="34" charset="0"/>
                <a:cs typeface="Times New Roman" panose="02020603050405020304" pitchFamily="18" charset="0"/>
              </a:rPr>
              <a:t>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13044" name="Rectangle 20"/>
          <p:cNvSpPr/>
          <p:nvPr/>
        </p:nvSpPr>
        <p:spPr>
          <a:xfrm>
            <a:off x="0" y="50101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3045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3046" name="Rectangle 1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3047" name="Rectangle 12"/>
          <p:cNvSpPr/>
          <p:nvPr/>
        </p:nvSpPr>
        <p:spPr>
          <a:xfrm>
            <a:off x="0" y="23145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13006" name="Object 213005"/>
          <p:cNvGraphicFramePr>
            <a:graphicFrameLocks noChangeAspect="1"/>
          </p:cNvGraphicFramePr>
          <p:nvPr/>
        </p:nvGraphicFramePr>
        <p:xfrm>
          <a:off x="395288" y="3068638"/>
          <a:ext cx="258921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" name="" r:id="rId1" imgW="1727200" imgH="228600" progId="Equation.3">
                  <p:embed/>
                </p:oleObj>
              </mc:Choice>
              <mc:Fallback>
                <p:oleObj name="" r:id="rId1" imgW="1727200" imgH="228600" progId="Equation.3">
                  <p:embed/>
                  <p:pic>
                    <p:nvPicPr>
                      <p:cNvPr id="0" name="Picture 340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5288" y="3068638"/>
                        <a:ext cx="2589212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005" name="Object 213004"/>
          <p:cNvGraphicFramePr>
            <a:graphicFrameLocks noChangeAspect="1"/>
          </p:cNvGraphicFramePr>
          <p:nvPr/>
        </p:nvGraphicFramePr>
        <p:xfrm>
          <a:off x="395288" y="3500438"/>
          <a:ext cx="255111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2" name="" r:id="rId3" imgW="1701800" imgH="228600" progId="Equation.3">
                  <p:embed/>
                </p:oleObj>
              </mc:Choice>
              <mc:Fallback>
                <p:oleObj name="" r:id="rId3" imgW="1701800" imgH="228600" progId="Equation.3">
                  <p:embed/>
                  <p:pic>
                    <p:nvPicPr>
                      <p:cNvPr id="0" name="Picture 34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288" y="3500438"/>
                        <a:ext cx="2551112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95288" y="3933825"/>
          <a:ext cx="32559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1" name="" r:id="rId5" imgW="2171700" imgH="431800" progId="Equation.3">
                  <p:embed/>
                </p:oleObj>
              </mc:Choice>
              <mc:Fallback>
                <p:oleObj name="" r:id="rId5" imgW="2171700" imgH="431800" progId="Equation.3">
                  <p:embed/>
                  <p:pic>
                    <p:nvPicPr>
                      <p:cNvPr id="0" name="Picture 34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288" y="3933825"/>
                        <a:ext cx="325596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46088" y="4652963"/>
          <a:ext cx="36941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" name="" r:id="rId7" imgW="2463800" imgH="431800" progId="Equation.3">
                  <p:embed/>
                </p:oleObj>
              </mc:Choice>
              <mc:Fallback>
                <p:oleObj name="" r:id="rId7" imgW="2463800" imgH="431800" progId="Equation.3">
                  <p:embed/>
                  <p:pic>
                    <p:nvPicPr>
                      <p:cNvPr id="0" name="Picture 340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088" y="4652963"/>
                        <a:ext cx="369411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3048" name="Rectangle 1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3049" name="Rectangle 16"/>
          <p:cNvSpPr/>
          <p:nvPr/>
        </p:nvSpPr>
        <p:spPr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3050" name="Rectangle 17"/>
          <p:cNvSpPr/>
          <p:nvPr/>
        </p:nvSpPr>
        <p:spPr>
          <a:xfrm>
            <a:off x="0" y="13716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3051" name="Rectangle 18"/>
          <p:cNvSpPr/>
          <p:nvPr/>
        </p:nvSpPr>
        <p:spPr>
          <a:xfrm>
            <a:off x="0" y="22574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charRg st="0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charRg st="0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5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charRg st="5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charRg st="5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83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charRg st="83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charRg st="83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3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3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3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3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90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charRg st="90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charRg st="90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975"/>
            <a:ext cx="91440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Applications of z-transform in Solving Finite Difference Equations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5327650"/>
          </a:xfrm>
          <a:ln/>
        </p:spPr>
        <p:txBody>
          <a:bodyPr vert="horz" wrap="square" lIns="91440" tIns="45720" rIns="91440" bIns="45720" anchor="t"/>
          <a:p>
            <a:pPr marL="0" indent="0" algn="just">
              <a:buNone/>
            </a:pPr>
            <a:r>
              <a:t>1.  Solve u</a:t>
            </a:r>
            <a:r>
              <a:rPr baseline="-25000"/>
              <a:t>n+2</a:t>
            </a:r>
            <a:r>
              <a:t> + 6u</a:t>
            </a:r>
            <a:r>
              <a:rPr baseline="-25000"/>
              <a:t>n+1</a:t>
            </a:r>
            <a:r>
              <a:t> + 9u</a:t>
            </a:r>
            <a:r>
              <a:rPr baseline="-25000"/>
              <a:t>n</a:t>
            </a:r>
            <a:r>
              <a:t> = 2</a:t>
            </a:r>
            <a:r>
              <a:rPr baseline="30000"/>
              <a:t>n</a:t>
            </a:r>
            <a:r>
              <a:t> with u</a:t>
            </a:r>
            <a:r>
              <a:rPr baseline="-25000"/>
              <a:t>0</a:t>
            </a:r>
            <a:r>
              <a:t> = u</a:t>
            </a:r>
            <a:r>
              <a:rPr baseline="-25000"/>
              <a:t>1</a:t>
            </a:r>
            <a:r>
              <a:t> = 0 using Z-transform.</a:t>
            </a:r>
          </a:p>
          <a:p>
            <a:pPr marL="0" indent="0">
              <a:spcBef>
                <a:spcPts val="600"/>
              </a:spcBef>
              <a:buNone/>
            </a:pPr>
            <a:r>
              <a:t>Solution: Given u</a:t>
            </a:r>
            <a:r>
              <a:rPr baseline="-25000"/>
              <a:t>n+2</a:t>
            </a:r>
            <a:r>
              <a:t> + 6u</a:t>
            </a:r>
            <a:r>
              <a:rPr baseline="-25000"/>
              <a:t>n+1</a:t>
            </a:r>
            <a:r>
              <a:t> + 9u</a:t>
            </a:r>
            <a:r>
              <a:rPr baseline="-25000"/>
              <a:t>n</a:t>
            </a:r>
            <a:r>
              <a:t> = 2</a:t>
            </a:r>
            <a:r>
              <a:rPr baseline="30000"/>
              <a:t>n</a:t>
            </a:r>
          </a:p>
          <a:p>
            <a:pPr marL="0" indent="0">
              <a:spcBef>
                <a:spcPts val="600"/>
              </a:spcBef>
              <a:buNone/>
            </a:pPr>
            <a:r>
              <a:t>Taking Z – transform on both sides, we get</a:t>
            </a:r>
            <a:endParaRPr lang="en-IN" altLang="x-none" dirty="0"/>
          </a:p>
        </p:txBody>
      </p:sp>
      <p:sp>
        <p:nvSpPr>
          <p:cNvPr id="263192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3193" name="Rectangle 3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3194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3195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3196" name="Rectangle 8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3197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3198" name="Rectangle 11"/>
          <p:cNvSpPr/>
          <p:nvPr/>
        </p:nvSpPr>
        <p:spPr>
          <a:xfrm>
            <a:off x="0" y="101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3199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3200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3201" name="Rectangle 9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3202" name="Rectangle 1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3203" name="Rectangle 16"/>
          <p:cNvSpPr/>
          <p:nvPr/>
        </p:nvSpPr>
        <p:spPr>
          <a:xfrm>
            <a:off x="0" y="9429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r>
              <a:rPr sz="1400" b="1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63204" name="Rectangle 17"/>
          <p:cNvSpPr/>
          <p:nvPr/>
        </p:nvSpPr>
        <p:spPr>
          <a:xfrm>
            <a:off x="0" y="16383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63205" name="Rectangle 18"/>
          <p:cNvSpPr/>
          <p:nvPr/>
        </p:nvSpPr>
        <p:spPr>
          <a:xfrm>
            <a:off x="0" y="25812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63206" name="Rectangle 19"/>
          <p:cNvSpPr/>
          <p:nvPr/>
        </p:nvSpPr>
        <p:spPr>
          <a:xfrm>
            <a:off x="0" y="3067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r>
              <a:rPr sz="1400" b="1">
                <a:latin typeface="Arial" panose="020B0604020202020204" pitchFamily="34" charset="0"/>
                <a:cs typeface="Times New Roman" panose="02020603050405020304" pitchFamily="18" charset="0"/>
              </a:rPr>
              <a:t>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63207" name="Rectangle 20"/>
          <p:cNvSpPr/>
          <p:nvPr/>
        </p:nvSpPr>
        <p:spPr>
          <a:xfrm>
            <a:off x="0" y="50101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3208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3209" name="Rectangle 1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3210" name="Rectangle 12"/>
          <p:cNvSpPr/>
          <p:nvPr/>
        </p:nvSpPr>
        <p:spPr>
          <a:xfrm>
            <a:off x="0" y="23145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63174" name="Object 263173"/>
          <p:cNvGraphicFramePr>
            <a:graphicFrameLocks noChangeAspect="1"/>
          </p:cNvGraphicFramePr>
          <p:nvPr/>
        </p:nvGraphicFramePr>
        <p:xfrm>
          <a:off x="3155950" y="3643313"/>
          <a:ext cx="350361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5" name="" r:id="rId1" imgW="2336800" imgH="254000" progId="Equation.3">
                  <p:embed/>
                </p:oleObj>
              </mc:Choice>
              <mc:Fallback>
                <p:oleObj name="" r:id="rId1" imgW="2336800" imgH="254000" progId="Equation.3">
                  <p:embed/>
                  <p:pic>
                    <p:nvPicPr>
                      <p:cNvPr id="0" name="Picture 34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55950" y="3643313"/>
                        <a:ext cx="3503613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3" name="Object 263172"/>
          <p:cNvGraphicFramePr>
            <a:graphicFrameLocks noChangeAspect="1"/>
          </p:cNvGraphicFramePr>
          <p:nvPr/>
        </p:nvGraphicFramePr>
        <p:xfrm>
          <a:off x="874713" y="4395788"/>
          <a:ext cx="57134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3" name="" r:id="rId3" imgW="3810000" imgH="393700" progId="Equation.3">
                  <p:embed/>
                </p:oleObj>
              </mc:Choice>
              <mc:Fallback>
                <p:oleObj name="" r:id="rId3" imgW="3810000" imgH="393700" progId="Equation.3">
                  <p:embed/>
                  <p:pic>
                    <p:nvPicPr>
                      <p:cNvPr id="0" name="Picture 34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4713" y="4395788"/>
                        <a:ext cx="571341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2" name="Object 263171"/>
          <p:cNvGraphicFramePr>
            <a:graphicFrameLocks noChangeAspect="1"/>
          </p:cNvGraphicFramePr>
          <p:nvPr/>
        </p:nvGraphicFramePr>
        <p:xfrm>
          <a:off x="2227263" y="5300663"/>
          <a:ext cx="436086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6" name="" r:id="rId5" imgW="2908300" imgH="393700" progId="Equation.3">
                  <p:embed/>
                </p:oleObj>
              </mc:Choice>
              <mc:Fallback>
                <p:oleObj name="" r:id="rId5" imgW="2908300" imgH="393700" progId="Equation.3">
                  <p:embed/>
                  <p:pic>
                    <p:nvPicPr>
                      <p:cNvPr id="0" name="Picture 341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7263" y="5300663"/>
                        <a:ext cx="436086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211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3212" name="Rectangle 8"/>
          <p:cNvSpPr/>
          <p:nvPr/>
        </p:nvSpPr>
        <p:spPr>
          <a:xfrm>
            <a:off x="0" y="7524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3213" name="Rectangle 9"/>
          <p:cNvSpPr/>
          <p:nvPr/>
        </p:nvSpPr>
        <p:spPr>
          <a:xfrm>
            <a:off x="0" y="16573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3214" name="Rectangle 10"/>
          <p:cNvSpPr/>
          <p:nvPr/>
        </p:nvSpPr>
        <p:spPr>
          <a:xfrm>
            <a:off x="0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70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70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70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70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charRg st="70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charRg st="70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10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charRg st="110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charRg st="110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3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3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3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3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3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3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4083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4084" name="Rectangle 8"/>
          <p:cNvSpPr/>
          <p:nvPr/>
        </p:nvSpPr>
        <p:spPr>
          <a:xfrm>
            <a:off x="0" y="9429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14085" name="Rectangle 9"/>
          <p:cNvSpPr/>
          <p:nvPr/>
        </p:nvSpPr>
        <p:spPr>
          <a:xfrm>
            <a:off x="0" y="16573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14086" name="Rectangle 10"/>
          <p:cNvSpPr/>
          <p:nvPr/>
        </p:nvSpPr>
        <p:spPr>
          <a:xfrm>
            <a:off x="0" y="28860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14087" name="Rectangle 12"/>
          <p:cNvSpPr/>
          <p:nvPr/>
        </p:nvSpPr>
        <p:spPr>
          <a:xfrm>
            <a:off x="0" y="53149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14088" name="Rectangle 13"/>
          <p:cNvSpPr/>
          <p:nvPr/>
        </p:nvSpPr>
        <p:spPr>
          <a:xfrm>
            <a:off x="0" y="72771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14032" name="Object 214031"/>
          <p:cNvGraphicFramePr>
            <a:graphicFrameLocks noChangeAspect="1"/>
          </p:cNvGraphicFramePr>
          <p:nvPr/>
        </p:nvGraphicFramePr>
        <p:xfrm>
          <a:off x="2065338" y="317500"/>
          <a:ext cx="23622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" name="" r:id="rId1" imgW="1574800" imgH="393700" progId="Equation.3">
                  <p:embed/>
                </p:oleObj>
              </mc:Choice>
              <mc:Fallback>
                <p:oleObj name="" r:id="rId1" imgW="1574800" imgH="393700" progId="Equation.3">
                  <p:embed/>
                  <p:pic>
                    <p:nvPicPr>
                      <p:cNvPr id="0" name="Picture 341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65338" y="317500"/>
                        <a:ext cx="2362200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31" name="Object 214030"/>
          <p:cNvGraphicFramePr>
            <a:graphicFrameLocks noChangeAspect="1"/>
          </p:cNvGraphicFramePr>
          <p:nvPr/>
        </p:nvGraphicFramePr>
        <p:xfrm>
          <a:off x="2484438" y="952500"/>
          <a:ext cx="188436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2" name="" r:id="rId3" imgW="1256665" imgH="393700" progId="Equation.3">
                  <p:embed/>
                </p:oleObj>
              </mc:Choice>
              <mc:Fallback>
                <p:oleObj name="" r:id="rId3" imgW="1256665" imgH="393700" progId="Equation.3">
                  <p:embed/>
                  <p:pic>
                    <p:nvPicPr>
                      <p:cNvPr id="0" name="Picture 34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4438" y="952500"/>
                        <a:ext cx="188436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30" name="Object 214029"/>
          <p:cNvGraphicFramePr>
            <a:graphicFrameLocks noChangeAspect="1"/>
          </p:cNvGraphicFramePr>
          <p:nvPr/>
        </p:nvGraphicFramePr>
        <p:xfrm>
          <a:off x="3203575" y="1489075"/>
          <a:ext cx="2247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3" name="" r:id="rId5" imgW="1498600" imgH="419100" progId="Equation.3">
                  <p:embed/>
                </p:oleObj>
              </mc:Choice>
              <mc:Fallback>
                <p:oleObj name="" r:id="rId5" imgW="1498600" imgH="419100" progId="Equation.3">
                  <p:embed/>
                  <p:pic>
                    <p:nvPicPr>
                      <p:cNvPr id="0" name="Picture 34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3575" y="1489075"/>
                        <a:ext cx="224790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184525" y="2190750"/>
          <a:ext cx="23241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7" name="" r:id="rId7" imgW="1549400" imgH="419100" progId="Equation.3">
                  <p:embed/>
                </p:oleObj>
              </mc:Choice>
              <mc:Fallback>
                <p:oleObj name="" r:id="rId7" imgW="1549400" imgH="419100" progId="Equation.3">
                  <p:embed/>
                  <p:pic>
                    <p:nvPicPr>
                      <p:cNvPr id="0" name="Picture 341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84525" y="2190750"/>
                        <a:ext cx="232410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339975" y="2838450"/>
          <a:ext cx="36560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8" name="" r:id="rId9" imgW="2438400" imgH="419100" progId="Equation.3">
                  <p:embed/>
                </p:oleObj>
              </mc:Choice>
              <mc:Fallback>
                <p:oleObj name="" r:id="rId9" imgW="2438400" imgH="419100" progId="Equation.3">
                  <p:embed/>
                  <p:pic>
                    <p:nvPicPr>
                      <p:cNvPr id="0" name="Picture 34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39975" y="2838450"/>
                        <a:ext cx="3656013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538538" y="3559175"/>
          <a:ext cx="377031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5" name="" r:id="rId11" imgW="2514600" imgH="228600" progId="Equation.3">
                  <p:embed/>
                </p:oleObj>
              </mc:Choice>
              <mc:Fallback>
                <p:oleObj name="" r:id="rId11" imgW="2514600" imgH="228600" progId="Equation.3">
                  <p:embed/>
                  <p:pic>
                    <p:nvPicPr>
                      <p:cNvPr id="0" name="Picture 34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38538" y="3559175"/>
                        <a:ext cx="3770312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476375" y="3990975"/>
          <a:ext cx="361791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" name="" r:id="rId13" imgW="2413000" imgH="228600" progId="Equation.3">
                  <p:embed/>
                </p:oleObj>
              </mc:Choice>
              <mc:Fallback>
                <p:oleObj name="" r:id="rId13" imgW="2413000" imgH="228600" progId="Equation.3">
                  <p:embed/>
                  <p:pic>
                    <p:nvPicPr>
                      <p:cNvPr id="0" name="Picture 342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476375" y="3990975"/>
                        <a:ext cx="3617913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132138" y="4351338"/>
          <a:ext cx="10477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4" name="" r:id="rId15" imgW="698500" imgH="393700" progId="Equation.3">
                  <p:embed/>
                </p:oleObj>
              </mc:Choice>
              <mc:Fallback>
                <p:oleObj name="" r:id="rId15" imgW="698500" imgH="393700" progId="Equation.3">
                  <p:embed/>
                  <p:pic>
                    <p:nvPicPr>
                      <p:cNvPr id="0" name="Picture 342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132138" y="4351338"/>
                        <a:ext cx="1047750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476375" y="5070475"/>
          <a:ext cx="37703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9" name="" r:id="rId17" imgW="2514600" imgH="203200" progId="Equation.3">
                  <p:embed/>
                </p:oleObj>
              </mc:Choice>
              <mc:Fallback>
                <p:oleObj name="" r:id="rId17" imgW="2514600" imgH="203200" progId="Equation.3">
                  <p:embed/>
                  <p:pic>
                    <p:nvPicPr>
                      <p:cNvPr id="0" name="Picture 341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476375" y="5070475"/>
                        <a:ext cx="3770313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271838" y="5286375"/>
          <a:ext cx="108426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4" name="" r:id="rId19" imgW="723900" imgH="393700" progId="Equation.3">
                  <p:embed/>
                </p:oleObj>
              </mc:Choice>
              <mc:Fallback>
                <p:oleObj name="" r:id="rId19" imgW="723900" imgH="393700" progId="Equation.3">
                  <p:embed/>
                  <p:pic>
                    <p:nvPicPr>
                      <p:cNvPr id="0" name="Picture 3413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271838" y="5286375"/>
                        <a:ext cx="108426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089" name="Rectangle 1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4090" name="Rectangle 18"/>
          <p:cNvSpPr/>
          <p:nvPr/>
        </p:nvSpPr>
        <p:spPr>
          <a:xfrm>
            <a:off x="0" y="9239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4091" name="Rectangle 19"/>
          <p:cNvSpPr/>
          <p:nvPr/>
        </p:nvSpPr>
        <p:spPr>
          <a:xfrm>
            <a:off x="0" y="18478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4092" name="Rectangle 20"/>
          <p:cNvSpPr/>
          <p:nvPr/>
        </p:nvSpPr>
        <p:spPr>
          <a:xfrm>
            <a:off x="0" y="28003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4093" name="Rectangle 21"/>
          <p:cNvSpPr/>
          <p:nvPr/>
        </p:nvSpPr>
        <p:spPr>
          <a:xfrm>
            <a:off x="0" y="37528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4094" name="Rectangle 22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4095" name="Rectangle 24"/>
          <p:cNvSpPr/>
          <p:nvPr/>
        </p:nvSpPr>
        <p:spPr>
          <a:xfrm>
            <a:off x="0" y="61436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4096" name="Rectangle 25"/>
          <p:cNvSpPr/>
          <p:nvPr/>
        </p:nvSpPr>
        <p:spPr>
          <a:xfrm>
            <a:off x="0" y="6619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4097" name="Rectangle 26"/>
          <p:cNvSpPr/>
          <p:nvPr/>
        </p:nvSpPr>
        <p:spPr>
          <a:xfrm>
            <a:off x="0" y="68675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4098" name="Rectangle 27"/>
          <p:cNvSpPr/>
          <p:nvPr/>
        </p:nvSpPr>
        <p:spPr>
          <a:xfrm>
            <a:off x="0" y="73437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4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4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4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4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64199" name="Object 264198"/>
          <p:cNvGraphicFramePr>
            <a:graphicFrameLocks noChangeAspect="1"/>
          </p:cNvGraphicFramePr>
          <p:nvPr/>
        </p:nvGraphicFramePr>
        <p:xfrm>
          <a:off x="1116013" y="549275"/>
          <a:ext cx="260826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8" name="" r:id="rId1" imgW="1739900" imgH="228600" progId="Equation.3">
                  <p:embed/>
                </p:oleObj>
              </mc:Choice>
              <mc:Fallback>
                <p:oleObj name="" r:id="rId1" imgW="1739900" imgH="228600" progId="Equation.3">
                  <p:embed/>
                  <p:pic>
                    <p:nvPicPr>
                      <p:cNvPr id="0" name="Picture 34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16013" y="549275"/>
                        <a:ext cx="2608262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198" name="Object 264197"/>
          <p:cNvGraphicFramePr>
            <a:graphicFrameLocks noChangeAspect="1"/>
          </p:cNvGraphicFramePr>
          <p:nvPr/>
        </p:nvGraphicFramePr>
        <p:xfrm>
          <a:off x="2771775" y="908050"/>
          <a:ext cx="10477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9" name="" r:id="rId3" imgW="698500" imgH="393700" progId="Equation.3">
                  <p:embed/>
                </p:oleObj>
              </mc:Choice>
              <mc:Fallback>
                <p:oleObj name="" r:id="rId3" imgW="698500" imgH="393700" progId="Equation.3">
                  <p:embed/>
                  <p:pic>
                    <p:nvPicPr>
                      <p:cNvPr id="0" name="Picture 34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1775" y="908050"/>
                        <a:ext cx="1047750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197" name="Object 264196"/>
          <p:cNvGraphicFramePr>
            <a:graphicFrameLocks noChangeAspect="1"/>
          </p:cNvGraphicFramePr>
          <p:nvPr/>
        </p:nvGraphicFramePr>
        <p:xfrm>
          <a:off x="2411413" y="1543050"/>
          <a:ext cx="12176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6" name="" r:id="rId5" imgW="812165" imgH="393700" progId="Equation.3">
                  <p:embed/>
                </p:oleObj>
              </mc:Choice>
              <mc:Fallback>
                <p:oleObj name="" r:id="rId5" imgW="812165" imgH="393700" progId="Equation.3">
                  <p:embed/>
                  <p:pic>
                    <p:nvPicPr>
                      <p:cNvPr id="0" name="Picture 34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11413" y="1543050"/>
                        <a:ext cx="121761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196" name="Object 264195"/>
          <p:cNvGraphicFramePr>
            <a:graphicFrameLocks noChangeAspect="1"/>
          </p:cNvGraphicFramePr>
          <p:nvPr/>
        </p:nvGraphicFramePr>
        <p:xfrm>
          <a:off x="2484438" y="2205038"/>
          <a:ext cx="285591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" name="" r:id="rId7" imgW="1905000" imgH="419100" progId="Equation.3">
                  <p:embed/>
                </p:oleObj>
              </mc:Choice>
              <mc:Fallback>
                <p:oleObj name="" r:id="rId7" imgW="1905000" imgH="419100" progId="Equation.3">
                  <p:embed/>
                  <p:pic>
                    <p:nvPicPr>
                      <p:cNvPr id="0" name="Picture 343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84438" y="2205038"/>
                        <a:ext cx="2855912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195" name="Object 264194"/>
          <p:cNvGraphicFramePr>
            <a:graphicFrameLocks noChangeAspect="1"/>
          </p:cNvGraphicFramePr>
          <p:nvPr/>
        </p:nvGraphicFramePr>
        <p:xfrm>
          <a:off x="2484438" y="2852738"/>
          <a:ext cx="352266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" name="" r:id="rId9" imgW="2349500" imgH="419100" progId="Equation.3">
                  <p:embed/>
                </p:oleObj>
              </mc:Choice>
              <mc:Fallback>
                <p:oleObj name="" r:id="rId9" imgW="2349500" imgH="419100" progId="Equation.3">
                  <p:embed/>
                  <p:pic>
                    <p:nvPicPr>
                      <p:cNvPr id="0" name="Picture 342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84438" y="2852738"/>
                        <a:ext cx="3522662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194" name="Object 264193"/>
          <p:cNvGraphicFramePr>
            <a:graphicFrameLocks noChangeAspect="1"/>
          </p:cNvGraphicFramePr>
          <p:nvPr/>
        </p:nvGraphicFramePr>
        <p:xfrm>
          <a:off x="2401888" y="3535363"/>
          <a:ext cx="641826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3" name="" r:id="rId11" imgW="4279900" imgH="457200" progId="Equation.3">
                  <p:embed/>
                </p:oleObj>
              </mc:Choice>
              <mc:Fallback>
                <p:oleObj name="" r:id="rId11" imgW="4279900" imgH="457200" progId="Equation.3">
                  <p:embed/>
                  <p:pic>
                    <p:nvPicPr>
                      <p:cNvPr id="0" name="Picture 343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01888" y="3535363"/>
                        <a:ext cx="6418262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193" name="Object 264192"/>
          <p:cNvGraphicFramePr>
            <a:graphicFrameLocks noChangeAspect="1"/>
          </p:cNvGraphicFramePr>
          <p:nvPr/>
        </p:nvGraphicFramePr>
        <p:xfrm>
          <a:off x="2195513" y="4278313"/>
          <a:ext cx="36941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1" name="" r:id="rId13" imgW="2463800" imgH="393700" progId="Equation.3">
                  <p:embed/>
                </p:oleObj>
              </mc:Choice>
              <mc:Fallback>
                <p:oleObj name="" r:id="rId13" imgW="2463800" imgH="393700" progId="Equation.3">
                  <p:embed/>
                  <p:pic>
                    <p:nvPicPr>
                      <p:cNvPr id="0" name="Picture 343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95513" y="4278313"/>
                        <a:ext cx="369411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4235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4236" name="Rectangle 9"/>
          <p:cNvSpPr/>
          <p:nvPr/>
        </p:nvSpPr>
        <p:spPr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64237" name="Rectangle 10"/>
          <p:cNvSpPr/>
          <p:nvPr/>
        </p:nvSpPr>
        <p:spPr>
          <a:xfrm>
            <a:off x="0" y="11906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64238" name="Rectangle 11"/>
          <p:cNvSpPr/>
          <p:nvPr/>
        </p:nvSpPr>
        <p:spPr>
          <a:xfrm>
            <a:off x="0" y="16573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64239" name="Rectangle 12"/>
          <p:cNvSpPr/>
          <p:nvPr/>
        </p:nvSpPr>
        <p:spPr>
          <a:xfrm>
            <a:off x="0" y="2152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64240" name="Rectangle 13"/>
          <p:cNvSpPr/>
          <p:nvPr/>
        </p:nvSpPr>
        <p:spPr>
          <a:xfrm>
            <a:off x="0" y="26479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64241" name="Rectangle 14"/>
          <p:cNvSpPr/>
          <p:nvPr/>
        </p:nvSpPr>
        <p:spPr>
          <a:xfrm>
            <a:off x="0" y="3190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64242" name="Rectangle 15"/>
          <p:cNvSpPr/>
          <p:nvPr/>
        </p:nvSpPr>
        <p:spPr>
          <a:xfrm>
            <a:off x="0" y="3657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4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4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4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4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4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4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4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4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4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4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4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4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4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4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t>2.   Solve u</a:t>
            </a:r>
            <a:r>
              <a:rPr baseline="-25000"/>
              <a:t>n+2</a:t>
            </a:r>
            <a:r>
              <a:t> – 2u</a:t>
            </a:r>
            <a:r>
              <a:rPr baseline="-25000"/>
              <a:t>n+1</a:t>
            </a:r>
            <a:r>
              <a:t> + u</a:t>
            </a:r>
            <a:r>
              <a:rPr baseline="-25000"/>
              <a:t>n</a:t>
            </a:r>
            <a:r>
              <a:t> = 2</a:t>
            </a:r>
            <a:r>
              <a:rPr baseline="30000"/>
              <a:t>n</a:t>
            </a:r>
            <a:r>
              <a:t> with u</a:t>
            </a:r>
            <a:r>
              <a:rPr baseline="-25000"/>
              <a:t>0</a:t>
            </a:r>
            <a:r>
              <a:t> = 2, u</a:t>
            </a:r>
            <a:r>
              <a:rPr baseline="-25000"/>
              <a:t>1</a:t>
            </a:r>
            <a:r>
              <a:t> = 1  using Z - transform.</a:t>
            </a:r>
          </a:p>
          <a:p>
            <a:pPr marL="0" indent="0" algn="just">
              <a:buNone/>
            </a:pPr>
            <a:r>
              <a:t>Solution: Given u</a:t>
            </a:r>
            <a:r>
              <a:rPr baseline="-25000"/>
              <a:t>n+2</a:t>
            </a:r>
            <a:r>
              <a:t> – 2u</a:t>
            </a:r>
            <a:r>
              <a:rPr baseline="-25000"/>
              <a:t>n+1</a:t>
            </a:r>
            <a:r>
              <a:t> + u</a:t>
            </a:r>
            <a:r>
              <a:rPr baseline="-25000"/>
              <a:t>n</a:t>
            </a:r>
            <a:r>
              <a:t> = 2</a:t>
            </a:r>
            <a:r>
              <a:rPr baseline="30000"/>
              <a:t>n</a:t>
            </a:r>
          </a:p>
          <a:p>
            <a:pPr marL="0" indent="0" algn="just">
              <a:buNone/>
            </a:pPr>
            <a:r>
              <a:t>Taking Z – transform on both sides, we get</a:t>
            </a:r>
            <a:endParaRPr lang="en-IN" altLang="x-none" dirty="0"/>
          </a:p>
        </p:txBody>
      </p:sp>
      <p:sp>
        <p:nvSpPr>
          <p:cNvPr id="217136" name="Rectangle 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7137" name="Rectangle 5"/>
          <p:cNvSpPr/>
          <p:nvPr/>
        </p:nvSpPr>
        <p:spPr>
          <a:xfrm>
            <a:off x="0" y="1162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>
                <a:latin typeface="Arial" panose="020B0604020202020204" pitchFamily="34" charset="0"/>
                <a:cs typeface="Times New Roman" panose="02020603050405020304" pitchFamily="18" charset="0"/>
              </a:rPr>
              <a:t>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17138" name="Rectangle 6"/>
          <p:cNvSpPr/>
          <p:nvPr/>
        </p:nvSpPr>
        <p:spPr>
          <a:xfrm>
            <a:off x="0" y="29908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graphicFrame>
        <p:nvGraphicFramePr>
          <p:cNvPr id="217096" name="Object 217095"/>
          <p:cNvGraphicFramePr>
            <a:graphicFrameLocks noChangeAspect="1"/>
          </p:cNvGraphicFramePr>
          <p:nvPr/>
        </p:nvGraphicFramePr>
        <p:xfrm>
          <a:off x="3289300" y="2492375"/>
          <a:ext cx="33702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" name="" r:id="rId1" imgW="2247900" imgH="254000" progId="Equation.3">
                  <p:embed/>
                </p:oleObj>
              </mc:Choice>
              <mc:Fallback>
                <p:oleObj name="" r:id="rId1" imgW="2247900" imgH="254000" progId="Equation.3">
                  <p:embed/>
                  <p:pic>
                    <p:nvPicPr>
                      <p:cNvPr id="0" name="Picture 34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89300" y="2492375"/>
                        <a:ext cx="3370263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095" name="Object 217094"/>
          <p:cNvGraphicFramePr>
            <a:graphicFrameLocks noChangeAspect="1"/>
          </p:cNvGraphicFramePr>
          <p:nvPr/>
        </p:nvGraphicFramePr>
        <p:xfrm>
          <a:off x="1027113" y="2924175"/>
          <a:ext cx="55610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7" name="" r:id="rId3" imgW="3708400" imgH="393700" progId="Equation.3">
                  <p:embed/>
                </p:oleObj>
              </mc:Choice>
              <mc:Fallback>
                <p:oleObj name="" r:id="rId3" imgW="3708400" imgH="393700" progId="Equation.3">
                  <p:embed/>
                  <p:pic>
                    <p:nvPicPr>
                      <p:cNvPr id="0" name="Picture 343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7113" y="2924175"/>
                        <a:ext cx="556101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017713" y="3573463"/>
          <a:ext cx="45704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6" name="" r:id="rId5" imgW="3048000" imgH="393700" progId="Equation.3">
                  <p:embed/>
                </p:oleObj>
              </mc:Choice>
              <mc:Fallback>
                <p:oleObj name="" r:id="rId5" imgW="3048000" imgH="393700" progId="Equation.3">
                  <p:embed/>
                  <p:pic>
                    <p:nvPicPr>
                      <p:cNvPr id="0" name="Picture 343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17713" y="3573463"/>
                        <a:ext cx="457041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283075" y="4206875"/>
          <a:ext cx="33131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4" name="" r:id="rId7" imgW="2209800" imgH="393700" progId="Equation.3">
                  <p:embed/>
                </p:oleObj>
              </mc:Choice>
              <mc:Fallback>
                <p:oleObj name="" r:id="rId7" imgW="2209800" imgH="393700" progId="Equation.3">
                  <p:embed/>
                  <p:pic>
                    <p:nvPicPr>
                      <p:cNvPr id="0" name="Picture 343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83075" y="4206875"/>
                        <a:ext cx="3313113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716463" y="4941888"/>
          <a:ext cx="317976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2" name="" r:id="rId9" imgW="2120900" imgH="393700" progId="Equation.3">
                  <p:embed/>
                </p:oleObj>
              </mc:Choice>
              <mc:Fallback>
                <p:oleObj name="" r:id="rId9" imgW="2120900" imgH="393700" progId="Equation.3">
                  <p:embed/>
                  <p:pic>
                    <p:nvPicPr>
                      <p:cNvPr id="0" name="Picture 344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16463" y="4941888"/>
                        <a:ext cx="317976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139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7140" name="Rectangle 10"/>
          <p:cNvSpPr/>
          <p:nvPr/>
        </p:nvSpPr>
        <p:spPr>
          <a:xfrm>
            <a:off x="0" y="7429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7141" name="Rectangle 11"/>
          <p:cNvSpPr/>
          <p:nvPr/>
        </p:nvSpPr>
        <p:spPr>
          <a:xfrm>
            <a:off x="0" y="16383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7142" name="Rectangle 12"/>
          <p:cNvSpPr/>
          <p:nvPr/>
        </p:nvSpPr>
        <p:spPr>
          <a:xfrm>
            <a:off x="0" y="21050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7143" name="Rectangle 13"/>
          <p:cNvSpPr/>
          <p:nvPr/>
        </p:nvSpPr>
        <p:spPr>
          <a:xfrm>
            <a:off x="0" y="30289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7144" name="Rectangle 14"/>
          <p:cNvSpPr/>
          <p:nvPr/>
        </p:nvSpPr>
        <p:spPr>
          <a:xfrm>
            <a:off x="0" y="39528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graphicFrame>
        <p:nvGraphicFramePr>
          <p:cNvPr id="217104" name="Object 217103"/>
          <p:cNvGraphicFramePr>
            <a:graphicFrameLocks noChangeAspect="1"/>
          </p:cNvGraphicFramePr>
          <p:nvPr/>
        </p:nvGraphicFramePr>
        <p:xfrm>
          <a:off x="5392738" y="5516563"/>
          <a:ext cx="24193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5" name="" r:id="rId11" imgW="1612900" imgH="444500" progId="Equation.3">
                  <p:embed/>
                </p:oleObj>
              </mc:Choice>
              <mc:Fallback>
                <p:oleObj name="" r:id="rId11" imgW="1612900" imgH="444500" progId="Equation.3">
                  <p:embed/>
                  <p:pic>
                    <p:nvPicPr>
                      <p:cNvPr id="0" name="Picture 343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92738" y="5516563"/>
                        <a:ext cx="2419350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145" name="Rectangle 1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7146" name="Rectangle 18"/>
          <p:cNvSpPr/>
          <p:nvPr/>
        </p:nvSpPr>
        <p:spPr>
          <a:xfrm>
            <a:off x="0" y="9810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7147" name="Rectangle 19"/>
          <p:cNvSpPr/>
          <p:nvPr/>
        </p:nvSpPr>
        <p:spPr>
          <a:xfrm>
            <a:off x="0" y="19526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76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76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76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15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charRg st="115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charRg st="115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7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7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7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7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7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7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8204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8205" name="Rectangle 9"/>
          <p:cNvSpPr/>
          <p:nvPr/>
        </p:nvSpPr>
        <p:spPr>
          <a:xfrm>
            <a:off x="-1044575" y="4762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18206" name="Rectangle 10"/>
          <p:cNvSpPr/>
          <p:nvPr/>
        </p:nvSpPr>
        <p:spPr>
          <a:xfrm>
            <a:off x="323850" y="620713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18207" name="Rectangle 11"/>
          <p:cNvSpPr/>
          <p:nvPr/>
        </p:nvSpPr>
        <p:spPr>
          <a:xfrm>
            <a:off x="0" y="3190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18208" name="Rectangle 12"/>
          <p:cNvSpPr/>
          <p:nvPr/>
        </p:nvSpPr>
        <p:spPr>
          <a:xfrm>
            <a:off x="0" y="3714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18209" name="Rectangle 13"/>
          <p:cNvSpPr/>
          <p:nvPr/>
        </p:nvSpPr>
        <p:spPr>
          <a:xfrm>
            <a:off x="0" y="4524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18210" name="Rectangle 14"/>
          <p:cNvSpPr/>
          <p:nvPr/>
        </p:nvSpPr>
        <p:spPr>
          <a:xfrm>
            <a:off x="0" y="63055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18133" name="Object 218132"/>
          <p:cNvGraphicFramePr>
            <a:graphicFrameLocks noChangeAspect="1"/>
          </p:cNvGraphicFramePr>
          <p:nvPr/>
        </p:nvGraphicFramePr>
        <p:xfrm>
          <a:off x="2571750" y="115888"/>
          <a:ext cx="20002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8" name="" r:id="rId1" imgW="1333500" imgH="444500" progId="Equation.3">
                  <p:embed/>
                </p:oleObj>
              </mc:Choice>
              <mc:Fallback>
                <p:oleObj name="" r:id="rId1" imgW="1333500" imgH="444500" progId="Equation.3">
                  <p:embed/>
                  <p:pic>
                    <p:nvPicPr>
                      <p:cNvPr id="0" name="Picture 343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71750" y="115888"/>
                        <a:ext cx="2000250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32" name="Object 218131"/>
          <p:cNvGraphicFramePr>
            <a:graphicFrameLocks noChangeAspect="1"/>
          </p:cNvGraphicFramePr>
          <p:nvPr/>
        </p:nvGraphicFramePr>
        <p:xfrm>
          <a:off x="1763713" y="765175"/>
          <a:ext cx="3636962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" name="" r:id="rId3" imgW="2425700" imgH="444500" progId="Equation.3">
                  <p:embed/>
                </p:oleObj>
              </mc:Choice>
              <mc:Fallback>
                <p:oleObj name="" r:id="rId3" imgW="2425700" imgH="444500" progId="Equation.3">
                  <p:embed/>
                  <p:pic>
                    <p:nvPicPr>
                      <p:cNvPr id="0" name="Picture 343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3713" y="765175"/>
                        <a:ext cx="3636962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31" name="Object 218130"/>
          <p:cNvGraphicFramePr>
            <a:graphicFrameLocks noChangeAspect="1"/>
          </p:cNvGraphicFramePr>
          <p:nvPr/>
        </p:nvGraphicFramePr>
        <p:xfrm>
          <a:off x="1979613" y="1484313"/>
          <a:ext cx="472281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" name="" r:id="rId5" imgW="3149600" imgH="228600" progId="Equation.3">
                  <p:embed/>
                </p:oleObj>
              </mc:Choice>
              <mc:Fallback>
                <p:oleObj name="" r:id="rId5" imgW="3149600" imgH="228600" progId="Equation.3">
                  <p:embed/>
                  <p:pic>
                    <p:nvPicPr>
                      <p:cNvPr id="0" name="Picture 343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613" y="1484313"/>
                        <a:ext cx="4722812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30" name="Object 218129"/>
          <p:cNvGraphicFramePr>
            <a:graphicFrameLocks noChangeAspect="1"/>
          </p:cNvGraphicFramePr>
          <p:nvPr/>
        </p:nvGraphicFramePr>
        <p:xfrm>
          <a:off x="1331913" y="1844675"/>
          <a:ext cx="441801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" name="" r:id="rId7" imgW="2946400" imgH="228600" progId="Equation.3">
                  <p:embed/>
                </p:oleObj>
              </mc:Choice>
              <mc:Fallback>
                <p:oleObj name="" r:id="rId7" imgW="2946400" imgH="228600" progId="Equation.3">
                  <p:embed/>
                  <p:pic>
                    <p:nvPicPr>
                      <p:cNvPr id="0" name="Picture 344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31913" y="1844675"/>
                        <a:ext cx="4418012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29" name="Object 218128"/>
          <p:cNvGraphicFramePr>
            <a:graphicFrameLocks noChangeAspect="1"/>
          </p:cNvGraphicFramePr>
          <p:nvPr/>
        </p:nvGraphicFramePr>
        <p:xfrm>
          <a:off x="3851275" y="2205038"/>
          <a:ext cx="8572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3" name="" r:id="rId9" imgW="571500" imgH="203200" progId="Equation.3">
                  <p:embed/>
                </p:oleObj>
              </mc:Choice>
              <mc:Fallback>
                <p:oleObj name="" r:id="rId9" imgW="571500" imgH="203200" progId="Equation.3">
                  <p:embed/>
                  <p:pic>
                    <p:nvPicPr>
                      <p:cNvPr id="0" name="Picture 344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51275" y="2205038"/>
                        <a:ext cx="85725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28" name="Object 218127"/>
          <p:cNvGraphicFramePr>
            <a:graphicFrameLocks noChangeAspect="1"/>
          </p:cNvGraphicFramePr>
          <p:nvPr/>
        </p:nvGraphicFramePr>
        <p:xfrm>
          <a:off x="1331913" y="2492375"/>
          <a:ext cx="428466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4" name="" r:id="rId11" imgW="2857500" imgH="203200" progId="Equation.3">
                  <p:embed/>
                </p:oleObj>
              </mc:Choice>
              <mc:Fallback>
                <p:oleObj name="" r:id="rId11" imgW="2857500" imgH="203200" progId="Equation.3">
                  <p:embed/>
                  <p:pic>
                    <p:nvPicPr>
                      <p:cNvPr id="0" name="Picture 344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31913" y="2492375"/>
                        <a:ext cx="428466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27" name="Object 218126"/>
          <p:cNvGraphicFramePr>
            <a:graphicFrameLocks noChangeAspect="1"/>
          </p:cNvGraphicFramePr>
          <p:nvPr/>
        </p:nvGraphicFramePr>
        <p:xfrm>
          <a:off x="3635375" y="2781300"/>
          <a:ext cx="10287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" name="" r:id="rId13" imgW="685800" imgH="203200" progId="Equation.3">
                  <p:embed/>
                </p:oleObj>
              </mc:Choice>
              <mc:Fallback>
                <p:oleObj name="" r:id="rId13" imgW="685800" imgH="203200" progId="Equation.3">
                  <p:embed/>
                  <p:pic>
                    <p:nvPicPr>
                      <p:cNvPr id="0" name="Picture 345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35375" y="2781300"/>
                        <a:ext cx="10287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1403350" y="2997200"/>
          <a:ext cx="260826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0" name="" r:id="rId15" imgW="1739900" imgH="228600" progId="Equation.3">
                  <p:embed/>
                </p:oleObj>
              </mc:Choice>
              <mc:Fallback>
                <p:oleObj name="" r:id="rId15" imgW="1739900" imgH="228600" progId="Equation.3">
                  <p:embed/>
                  <p:pic>
                    <p:nvPicPr>
                      <p:cNvPr id="0" name="Picture 344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03350" y="2997200"/>
                        <a:ext cx="2608263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3138488" y="3325813"/>
          <a:ext cx="8572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5" name="" r:id="rId17" imgW="571500" imgH="165100" progId="Equation.3">
                  <p:embed/>
                </p:oleObj>
              </mc:Choice>
              <mc:Fallback>
                <p:oleObj name="" r:id="rId17" imgW="571500" imgH="165100" progId="Equation.3">
                  <p:embed/>
                  <p:pic>
                    <p:nvPicPr>
                      <p:cNvPr id="0" name="Picture 344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138488" y="3325813"/>
                        <a:ext cx="857250" cy="247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771775" y="3644900"/>
          <a:ext cx="876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7" name="" r:id="rId19" imgW="584200" imgH="203200" progId="Equation.3">
                  <p:embed/>
                </p:oleObj>
              </mc:Choice>
              <mc:Fallback>
                <p:oleObj name="" r:id="rId19" imgW="584200" imgH="203200" progId="Equation.3">
                  <p:embed/>
                  <p:pic>
                    <p:nvPicPr>
                      <p:cNvPr id="0" name="Picture 344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771775" y="3644900"/>
                        <a:ext cx="8763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763713" y="3933825"/>
          <a:ext cx="277971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" name="" r:id="rId21" imgW="1854200" imgH="419100" progId="Equation.3">
                  <p:embed/>
                </p:oleObj>
              </mc:Choice>
              <mc:Fallback>
                <p:oleObj name="" r:id="rId21" imgW="1854200" imgH="419100" progId="Equation.3">
                  <p:embed/>
                  <p:pic>
                    <p:nvPicPr>
                      <p:cNvPr id="0" name="Picture 3447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763713" y="3933825"/>
                        <a:ext cx="2779712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763713" y="4600575"/>
          <a:ext cx="270351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2" name="" r:id="rId23" imgW="1803400" imgH="419100" progId="Equation.3">
                  <p:embed/>
                </p:oleObj>
              </mc:Choice>
              <mc:Fallback>
                <p:oleObj name="" r:id="rId23" imgW="1803400" imgH="419100" progId="Equation.3">
                  <p:embed/>
                  <p:pic>
                    <p:nvPicPr>
                      <p:cNvPr id="0" name="Picture 345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763713" y="4600575"/>
                        <a:ext cx="2703512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763713" y="5264150"/>
          <a:ext cx="558006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6" name="" r:id="rId25" imgW="3721100" imgH="457200" progId="Equation.3">
                  <p:embed/>
                </p:oleObj>
              </mc:Choice>
              <mc:Fallback>
                <p:oleObj name="" r:id="rId25" imgW="3721100" imgH="457200" progId="Equation.3">
                  <p:embed/>
                  <p:pic>
                    <p:nvPicPr>
                      <p:cNvPr id="0" name="Picture 3445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763713" y="5264150"/>
                        <a:ext cx="5580062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476375" y="5946775"/>
          <a:ext cx="197961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" name="" r:id="rId27" imgW="1320165" imgH="241300" progId="Equation.3">
                  <p:embed/>
                </p:oleObj>
              </mc:Choice>
              <mc:Fallback>
                <p:oleObj name="" r:id="rId27" imgW="1320165" imgH="241300" progId="Equation.3">
                  <p:embed/>
                  <p:pic>
                    <p:nvPicPr>
                      <p:cNvPr id="0" name="Picture 3448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476375" y="5946775"/>
                        <a:ext cx="1979613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211" name="Rectangle 2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8212" name="Rectangle 23"/>
          <p:cNvSpPr/>
          <p:nvPr/>
        </p:nvSpPr>
        <p:spPr>
          <a:xfrm>
            <a:off x="0" y="9715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8213" name="Rectangle 24"/>
          <p:cNvSpPr/>
          <p:nvPr/>
        </p:nvSpPr>
        <p:spPr>
          <a:xfrm>
            <a:off x="0" y="19431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8214" name="Rectangle 25"/>
          <p:cNvSpPr/>
          <p:nvPr/>
        </p:nvSpPr>
        <p:spPr>
          <a:xfrm>
            <a:off x="0" y="26574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8215" name="Rectangle 26"/>
          <p:cNvSpPr/>
          <p:nvPr/>
        </p:nvSpPr>
        <p:spPr>
          <a:xfrm>
            <a:off x="0" y="33909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8216" name="Rectangle 27"/>
          <p:cNvSpPr/>
          <p:nvPr/>
        </p:nvSpPr>
        <p:spPr>
          <a:xfrm>
            <a:off x="0" y="36385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8217" name="Rectangle 28"/>
          <p:cNvSpPr/>
          <p:nvPr/>
        </p:nvSpPr>
        <p:spPr>
          <a:xfrm>
            <a:off x="0" y="38862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8218" name="Rectangle 29"/>
          <p:cNvSpPr/>
          <p:nvPr/>
        </p:nvSpPr>
        <p:spPr>
          <a:xfrm>
            <a:off x="0" y="41338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8219" name="Rectangle 30"/>
          <p:cNvSpPr/>
          <p:nvPr/>
        </p:nvSpPr>
        <p:spPr>
          <a:xfrm>
            <a:off x="0" y="44005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8220" name="Rectangle 31"/>
          <p:cNvSpPr/>
          <p:nvPr/>
        </p:nvSpPr>
        <p:spPr>
          <a:xfrm>
            <a:off x="0" y="4591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8221" name="Rectangle 32"/>
          <p:cNvSpPr/>
          <p:nvPr/>
        </p:nvSpPr>
        <p:spPr>
          <a:xfrm>
            <a:off x="0" y="482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8222" name="Rectangle 33"/>
          <p:cNvSpPr/>
          <p:nvPr/>
        </p:nvSpPr>
        <p:spPr>
          <a:xfrm>
            <a:off x="0" y="53244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8223" name="Rectangle 34"/>
          <p:cNvSpPr/>
          <p:nvPr/>
        </p:nvSpPr>
        <p:spPr>
          <a:xfrm>
            <a:off x="0" y="58197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8224" name="Rectangle 35"/>
          <p:cNvSpPr/>
          <p:nvPr/>
        </p:nvSpPr>
        <p:spPr>
          <a:xfrm>
            <a:off x="0" y="6362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8225" name="Rectangle 36"/>
          <p:cNvSpPr/>
          <p:nvPr/>
        </p:nvSpPr>
        <p:spPr>
          <a:xfrm>
            <a:off x="0" y="66484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8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8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8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8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8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8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8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8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8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8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8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t>3.   Solve y</a:t>
            </a:r>
            <a:r>
              <a:rPr baseline="-25000"/>
              <a:t>n+2</a:t>
            </a:r>
            <a:r>
              <a:t> + 4y</a:t>
            </a:r>
            <a:r>
              <a:rPr baseline="-25000"/>
              <a:t>n+1</a:t>
            </a:r>
            <a:r>
              <a:t> + 3y</a:t>
            </a:r>
            <a:r>
              <a:rPr baseline="-25000"/>
              <a:t>n</a:t>
            </a:r>
            <a:r>
              <a:t> = 3</a:t>
            </a:r>
            <a:r>
              <a:rPr baseline="30000"/>
              <a:t>n</a:t>
            </a:r>
            <a:r>
              <a:t> with y</a:t>
            </a:r>
            <a:r>
              <a:rPr baseline="-25000"/>
              <a:t>0</a:t>
            </a:r>
            <a:r>
              <a:t> = 0, y</a:t>
            </a:r>
            <a:r>
              <a:rPr baseline="-25000"/>
              <a:t>1</a:t>
            </a:r>
            <a:r>
              <a:t> = 1  using Z - transform.</a:t>
            </a:r>
          </a:p>
          <a:p>
            <a:pPr marL="0" indent="0" algn="just">
              <a:buNone/>
            </a:pPr>
            <a:r>
              <a:t>Solution: Given y</a:t>
            </a:r>
            <a:r>
              <a:rPr baseline="-25000"/>
              <a:t>n+2</a:t>
            </a:r>
            <a:r>
              <a:t> + 4y</a:t>
            </a:r>
            <a:r>
              <a:rPr baseline="-25000"/>
              <a:t>n+1</a:t>
            </a:r>
            <a:r>
              <a:t> + 3y</a:t>
            </a:r>
            <a:r>
              <a:rPr baseline="-25000"/>
              <a:t>n</a:t>
            </a:r>
            <a:r>
              <a:t> = 3</a:t>
            </a:r>
            <a:r>
              <a:rPr baseline="30000"/>
              <a:t>n</a:t>
            </a:r>
          </a:p>
          <a:p>
            <a:pPr marL="0" indent="0" algn="just">
              <a:buNone/>
            </a:pPr>
            <a:r>
              <a:t>Taking Z – transform on both sides, we get</a:t>
            </a:r>
            <a:endParaRPr lang="en-IN" altLang="x-none" dirty="0"/>
          </a:p>
        </p:txBody>
      </p:sp>
      <p:sp>
        <p:nvSpPr>
          <p:cNvPr id="219190" name="Rectangle 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9191" name="Rectangle 5"/>
          <p:cNvSpPr/>
          <p:nvPr/>
        </p:nvSpPr>
        <p:spPr>
          <a:xfrm>
            <a:off x="0" y="1162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>
                <a:latin typeface="Arial" panose="020B0604020202020204" pitchFamily="34" charset="0"/>
                <a:cs typeface="Times New Roman" panose="02020603050405020304" pitchFamily="18" charset="0"/>
              </a:rPr>
              <a:t>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19192" name="Rectangle 6"/>
          <p:cNvSpPr/>
          <p:nvPr/>
        </p:nvSpPr>
        <p:spPr>
          <a:xfrm>
            <a:off x="0" y="29908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19193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9194" name="Rectangle 7"/>
          <p:cNvSpPr/>
          <p:nvPr/>
        </p:nvSpPr>
        <p:spPr>
          <a:xfrm>
            <a:off x="0" y="34766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9195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 b="1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19196" name="Rectangle 11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9197" name="Rectangle 12"/>
          <p:cNvSpPr/>
          <p:nvPr/>
        </p:nvSpPr>
        <p:spPr>
          <a:xfrm>
            <a:off x="0" y="1447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800">
                <a:latin typeface="Arial" panose="020B0604020202020204" pitchFamily="34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graphicFrame>
        <p:nvGraphicFramePr>
          <p:cNvPr id="219150" name="Object 219149"/>
          <p:cNvGraphicFramePr>
            <a:graphicFrameLocks noChangeAspect="1"/>
          </p:cNvGraphicFramePr>
          <p:nvPr/>
        </p:nvGraphicFramePr>
        <p:xfrm>
          <a:off x="3136900" y="2565400"/>
          <a:ext cx="35226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5" name="" r:id="rId1" imgW="2349500" imgH="254000" progId="Equation.3">
                  <p:embed/>
                </p:oleObj>
              </mc:Choice>
              <mc:Fallback>
                <p:oleObj name="" r:id="rId1" imgW="2349500" imgH="254000" progId="Equation.3">
                  <p:embed/>
                  <p:pic>
                    <p:nvPicPr>
                      <p:cNvPr id="0" name="Picture 345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36900" y="2565400"/>
                        <a:ext cx="3522663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49" name="Object 219148"/>
          <p:cNvGraphicFramePr>
            <a:graphicFrameLocks noChangeAspect="1"/>
          </p:cNvGraphicFramePr>
          <p:nvPr/>
        </p:nvGraphicFramePr>
        <p:xfrm>
          <a:off x="827088" y="2997200"/>
          <a:ext cx="57515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4" name="" r:id="rId3" imgW="3835400" imgH="393700" progId="Equation.3">
                  <p:embed/>
                </p:oleObj>
              </mc:Choice>
              <mc:Fallback>
                <p:oleObj name="" r:id="rId3" imgW="3835400" imgH="393700" progId="Equation.3">
                  <p:embed/>
                  <p:pic>
                    <p:nvPicPr>
                      <p:cNvPr id="0" name="Picture 345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088" y="2997200"/>
                        <a:ext cx="575151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227263" y="3644900"/>
          <a:ext cx="436086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6" name="" r:id="rId5" imgW="2908300" imgH="393700" progId="Equation.3">
                  <p:embed/>
                </p:oleObj>
              </mc:Choice>
              <mc:Fallback>
                <p:oleObj name="" r:id="rId5" imgW="2908300" imgH="393700" progId="Equation.3">
                  <p:embed/>
                  <p:pic>
                    <p:nvPicPr>
                      <p:cNvPr id="0" name="Picture 345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7263" y="3644900"/>
                        <a:ext cx="436086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229100" y="4221163"/>
          <a:ext cx="26463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3" name="" r:id="rId7" imgW="1765300" imgH="393700" progId="Equation.3">
                  <p:embed/>
                </p:oleObj>
              </mc:Choice>
              <mc:Fallback>
                <p:oleObj name="" r:id="rId7" imgW="1765300" imgH="393700" progId="Equation.3">
                  <p:embed/>
                  <p:pic>
                    <p:nvPicPr>
                      <p:cNvPr id="0" name="Picture 345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29100" y="4221163"/>
                        <a:ext cx="2646363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284663" y="4868863"/>
          <a:ext cx="295116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7" name="" r:id="rId9" imgW="1968500" imgH="393700" progId="Equation.3">
                  <p:embed/>
                </p:oleObj>
              </mc:Choice>
              <mc:Fallback>
                <p:oleObj name="" r:id="rId9" imgW="1968500" imgH="393700" progId="Equation.3">
                  <p:embed/>
                  <p:pic>
                    <p:nvPicPr>
                      <p:cNvPr id="0" name="Picture 345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84663" y="4868863"/>
                        <a:ext cx="295116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198" name="Rectangle 1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9199" name="Rectangle 16"/>
          <p:cNvSpPr/>
          <p:nvPr/>
        </p:nvSpPr>
        <p:spPr>
          <a:xfrm>
            <a:off x="0" y="7524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9200" name="Rectangle 17"/>
          <p:cNvSpPr/>
          <p:nvPr/>
        </p:nvSpPr>
        <p:spPr>
          <a:xfrm>
            <a:off x="0" y="16764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9201" name="Rectangle 18"/>
          <p:cNvSpPr/>
          <p:nvPr/>
        </p:nvSpPr>
        <p:spPr>
          <a:xfrm>
            <a:off x="0" y="26003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9202" name="Rectangle 19"/>
          <p:cNvSpPr/>
          <p:nvPr/>
        </p:nvSpPr>
        <p:spPr>
          <a:xfrm>
            <a:off x="0" y="35242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9203" name="Rectangle 20"/>
          <p:cNvSpPr/>
          <p:nvPr/>
        </p:nvSpPr>
        <p:spPr>
          <a:xfrm>
            <a:off x="0" y="44481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graphicFrame>
        <p:nvGraphicFramePr>
          <p:cNvPr id="219158" name="Object 219157"/>
          <p:cNvGraphicFramePr>
            <a:graphicFrameLocks noChangeAspect="1"/>
          </p:cNvGraphicFramePr>
          <p:nvPr/>
        </p:nvGraphicFramePr>
        <p:xfrm>
          <a:off x="5435600" y="5535613"/>
          <a:ext cx="2422525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8" name="" r:id="rId11" imgW="1663700" imgH="419100" progId="Equation.3">
                  <p:embed/>
                </p:oleObj>
              </mc:Choice>
              <mc:Fallback>
                <p:oleObj name="" r:id="rId11" imgW="1663700" imgH="419100" progId="Equation.3">
                  <p:embed/>
                  <p:pic>
                    <p:nvPicPr>
                      <p:cNvPr id="0" name="Picture 345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35600" y="5535613"/>
                        <a:ext cx="2422525" cy="630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204" name="Rectangle 2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19205" name="Rectangle 24"/>
          <p:cNvSpPr/>
          <p:nvPr/>
        </p:nvSpPr>
        <p:spPr>
          <a:xfrm>
            <a:off x="0" y="9525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19206" name="Rectangle 25"/>
          <p:cNvSpPr/>
          <p:nvPr/>
        </p:nvSpPr>
        <p:spPr>
          <a:xfrm>
            <a:off x="0" y="19335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77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77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77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77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charRg st="77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charRg st="77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17" end="1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charRg st="117" end="16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charRg st="117" end="16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9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9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9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9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9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9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0244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0245" name="Rectangle 11"/>
          <p:cNvSpPr/>
          <p:nvPr/>
        </p:nvSpPr>
        <p:spPr>
          <a:xfrm>
            <a:off x="0" y="3190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0246" name="Rectangle 12"/>
          <p:cNvSpPr/>
          <p:nvPr/>
        </p:nvSpPr>
        <p:spPr>
          <a:xfrm>
            <a:off x="0" y="3714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0247" name="Rectangle 13"/>
          <p:cNvSpPr/>
          <p:nvPr/>
        </p:nvSpPr>
        <p:spPr>
          <a:xfrm>
            <a:off x="0" y="4524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0248" name="Rectangle 14"/>
          <p:cNvSpPr/>
          <p:nvPr/>
        </p:nvSpPr>
        <p:spPr>
          <a:xfrm>
            <a:off x="0" y="63055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0249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0250" name="Rectangle 14"/>
          <p:cNvSpPr/>
          <p:nvPr/>
        </p:nvSpPr>
        <p:spPr>
          <a:xfrm>
            <a:off x="0" y="11525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0251" name="Rectangle 15"/>
          <p:cNvSpPr/>
          <p:nvPr/>
        </p:nvSpPr>
        <p:spPr>
          <a:xfrm>
            <a:off x="0" y="1857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0252" name="Rectangle 16"/>
          <p:cNvSpPr/>
          <p:nvPr/>
        </p:nvSpPr>
        <p:spPr>
          <a:xfrm>
            <a:off x="0" y="3448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0253" name="Rectangle 17"/>
          <p:cNvSpPr/>
          <p:nvPr/>
        </p:nvSpPr>
        <p:spPr>
          <a:xfrm>
            <a:off x="0" y="58197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800">
                <a:latin typeface="Arial" panose="020B0604020202020204" pitchFamily="34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graphicFrame>
        <p:nvGraphicFramePr>
          <p:cNvPr id="220188" name="Object 220187"/>
          <p:cNvGraphicFramePr>
            <a:graphicFrameLocks noChangeAspect="1"/>
          </p:cNvGraphicFramePr>
          <p:nvPr/>
        </p:nvGraphicFramePr>
        <p:xfrm>
          <a:off x="3348038" y="115888"/>
          <a:ext cx="2495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9" name="" r:id="rId1" imgW="1663700" imgH="444500" progId="Equation.3">
                  <p:embed/>
                </p:oleObj>
              </mc:Choice>
              <mc:Fallback>
                <p:oleObj name="" r:id="rId1" imgW="1663700" imgH="444500" progId="Equation.3">
                  <p:embed/>
                  <p:pic>
                    <p:nvPicPr>
                      <p:cNvPr id="0" name="Picture 345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48038" y="115888"/>
                        <a:ext cx="2495550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87" name="Object 220186"/>
          <p:cNvGraphicFramePr>
            <a:graphicFrameLocks noChangeAspect="1"/>
          </p:cNvGraphicFramePr>
          <p:nvPr/>
        </p:nvGraphicFramePr>
        <p:xfrm>
          <a:off x="1979613" y="765175"/>
          <a:ext cx="3865562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5" name="" r:id="rId3" imgW="2578100" imgH="444500" progId="Equation.3">
                  <p:embed/>
                </p:oleObj>
              </mc:Choice>
              <mc:Fallback>
                <p:oleObj name="" r:id="rId3" imgW="2578100" imgH="444500" progId="Equation.3">
                  <p:embed/>
                  <p:pic>
                    <p:nvPicPr>
                      <p:cNvPr id="0" name="Picture 336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9613" y="765175"/>
                        <a:ext cx="3865562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86" name="Object 220185"/>
          <p:cNvGraphicFramePr>
            <a:graphicFrameLocks noChangeAspect="1"/>
          </p:cNvGraphicFramePr>
          <p:nvPr/>
        </p:nvGraphicFramePr>
        <p:xfrm>
          <a:off x="3132138" y="1412875"/>
          <a:ext cx="525621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0" name="" r:id="rId5" imgW="3505200" imgH="228600" progId="Equation.3">
                  <p:embed/>
                </p:oleObj>
              </mc:Choice>
              <mc:Fallback>
                <p:oleObj name="" r:id="rId5" imgW="3505200" imgH="228600" progId="Equation.3">
                  <p:embed/>
                  <p:pic>
                    <p:nvPicPr>
                      <p:cNvPr id="0" name="Picture 335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2138" y="1412875"/>
                        <a:ext cx="5256212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85" name="Object 220184"/>
          <p:cNvGraphicFramePr>
            <a:graphicFrameLocks noChangeAspect="1"/>
          </p:cNvGraphicFramePr>
          <p:nvPr/>
        </p:nvGraphicFramePr>
        <p:xfrm>
          <a:off x="1692275" y="1844675"/>
          <a:ext cx="42084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" name="" r:id="rId7" imgW="2806700" imgH="203200" progId="Equation.3">
                  <p:embed/>
                </p:oleObj>
              </mc:Choice>
              <mc:Fallback>
                <p:oleObj name="" r:id="rId7" imgW="2806700" imgH="203200" progId="Equation.3">
                  <p:embed/>
                  <p:pic>
                    <p:nvPicPr>
                      <p:cNvPr id="0" name="Picture 335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92275" y="1844675"/>
                        <a:ext cx="4208463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84" name="Object 220183"/>
          <p:cNvGraphicFramePr>
            <a:graphicFrameLocks noChangeAspect="1"/>
          </p:cNvGraphicFramePr>
          <p:nvPr/>
        </p:nvGraphicFramePr>
        <p:xfrm>
          <a:off x="3771900" y="2133600"/>
          <a:ext cx="14478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6" name="" r:id="rId9" imgW="965200" imgH="393700" progId="Equation.3">
                  <p:embed/>
                </p:oleObj>
              </mc:Choice>
              <mc:Fallback>
                <p:oleObj name="" r:id="rId9" imgW="965200" imgH="393700" progId="Equation.3">
                  <p:embed/>
                  <p:pic>
                    <p:nvPicPr>
                      <p:cNvPr id="0" name="Picture 336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1900" y="2133600"/>
                        <a:ext cx="1447800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83" name="Object 220182"/>
          <p:cNvGraphicFramePr>
            <a:graphicFrameLocks noChangeAspect="1"/>
          </p:cNvGraphicFramePr>
          <p:nvPr/>
        </p:nvGraphicFramePr>
        <p:xfrm>
          <a:off x="1692275" y="2763838"/>
          <a:ext cx="43418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" name="" r:id="rId11" imgW="2895600" imgH="203200" progId="Equation.3">
                  <p:embed/>
                </p:oleObj>
              </mc:Choice>
              <mc:Fallback>
                <p:oleObj name="" r:id="rId11" imgW="2895600" imgH="203200" progId="Equation.3">
                  <p:embed/>
                  <p:pic>
                    <p:nvPicPr>
                      <p:cNvPr id="0" name="Picture 336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92275" y="2763838"/>
                        <a:ext cx="4341813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82" name="Object 220181"/>
          <p:cNvGraphicFramePr>
            <a:graphicFrameLocks noChangeAspect="1"/>
          </p:cNvGraphicFramePr>
          <p:nvPr/>
        </p:nvGraphicFramePr>
        <p:xfrm>
          <a:off x="3775075" y="3068638"/>
          <a:ext cx="10842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" name="" r:id="rId13" imgW="723900" imgH="393700" progId="Equation.3">
                  <p:embed/>
                </p:oleObj>
              </mc:Choice>
              <mc:Fallback>
                <p:oleObj name="" r:id="rId13" imgW="723900" imgH="393700" progId="Equation.3">
                  <p:embed/>
                  <p:pic>
                    <p:nvPicPr>
                      <p:cNvPr id="0" name="Picture 335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75075" y="3068638"/>
                        <a:ext cx="1084263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81" name="Object 220180"/>
          <p:cNvGraphicFramePr>
            <a:graphicFrameLocks noChangeAspect="1"/>
          </p:cNvGraphicFramePr>
          <p:nvPr/>
        </p:nvGraphicFramePr>
        <p:xfrm>
          <a:off x="1785938" y="3714750"/>
          <a:ext cx="298926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7" name="" r:id="rId15" imgW="1993900" imgH="228600" progId="Equation.3">
                  <p:embed/>
                </p:oleObj>
              </mc:Choice>
              <mc:Fallback>
                <p:oleObj name="" r:id="rId15" imgW="1993900" imgH="228600" progId="Equation.3">
                  <p:embed/>
                  <p:pic>
                    <p:nvPicPr>
                      <p:cNvPr id="0" name="Picture 336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785938" y="3714750"/>
                        <a:ext cx="2989262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80" name="Object 220179"/>
          <p:cNvGraphicFramePr>
            <a:graphicFrameLocks noChangeAspect="1"/>
          </p:cNvGraphicFramePr>
          <p:nvPr/>
        </p:nvGraphicFramePr>
        <p:xfrm>
          <a:off x="3470275" y="4076700"/>
          <a:ext cx="13890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8" name="" r:id="rId17" imgW="926465" imgH="393700" progId="Equation.3">
                  <p:embed/>
                </p:oleObj>
              </mc:Choice>
              <mc:Fallback>
                <p:oleObj name="" r:id="rId17" imgW="926465" imgH="393700" progId="Equation.3">
                  <p:embed/>
                  <p:pic>
                    <p:nvPicPr>
                      <p:cNvPr id="0" name="Picture 336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470275" y="4076700"/>
                        <a:ext cx="1389063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79" name="Object 220178"/>
          <p:cNvGraphicFramePr>
            <a:graphicFrameLocks noChangeAspect="1"/>
          </p:cNvGraphicFramePr>
          <p:nvPr/>
        </p:nvGraphicFramePr>
        <p:xfrm>
          <a:off x="3059113" y="4652963"/>
          <a:ext cx="15811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4" name="" r:id="rId19" imgW="1054100" imgH="393700" progId="Equation.3">
                  <p:embed/>
                </p:oleObj>
              </mc:Choice>
              <mc:Fallback>
                <p:oleObj name="" r:id="rId19" imgW="1054100" imgH="393700" progId="Equation.3">
                  <p:embed/>
                  <p:pic>
                    <p:nvPicPr>
                      <p:cNvPr id="0" name="Picture 3363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059113" y="4652963"/>
                        <a:ext cx="1581150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78" name="Object 220177"/>
          <p:cNvGraphicFramePr>
            <a:graphicFrameLocks noChangeAspect="1"/>
          </p:cNvGraphicFramePr>
          <p:nvPr/>
        </p:nvGraphicFramePr>
        <p:xfrm>
          <a:off x="3035300" y="5229225"/>
          <a:ext cx="24003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0" name="" r:id="rId21" imgW="1600200" imgH="393700" progId="Equation.3">
                  <p:embed/>
                </p:oleObj>
              </mc:Choice>
              <mc:Fallback>
                <p:oleObj name="" r:id="rId21" imgW="1600200" imgH="393700" progId="Equation.3">
                  <p:embed/>
                  <p:pic>
                    <p:nvPicPr>
                      <p:cNvPr id="0" name="Picture 3369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035300" y="5229225"/>
                        <a:ext cx="2400300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254" name="Rectangle 2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0255" name="Rectangle 31"/>
          <p:cNvSpPr/>
          <p:nvPr/>
        </p:nvSpPr>
        <p:spPr>
          <a:xfrm>
            <a:off x="0" y="19526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0256" name="Rectangle 33"/>
          <p:cNvSpPr/>
          <p:nvPr/>
        </p:nvSpPr>
        <p:spPr>
          <a:xfrm>
            <a:off x="0" y="33718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0257" name="Rectangle 34"/>
          <p:cNvSpPr/>
          <p:nvPr/>
        </p:nvSpPr>
        <p:spPr>
          <a:xfrm>
            <a:off x="0" y="38385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0258" name="Rectangle 35"/>
          <p:cNvSpPr/>
          <p:nvPr/>
        </p:nvSpPr>
        <p:spPr>
          <a:xfrm>
            <a:off x="0" y="4086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0259" name="Rectangle 36"/>
          <p:cNvSpPr/>
          <p:nvPr/>
        </p:nvSpPr>
        <p:spPr>
          <a:xfrm>
            <a:off x="0" y="45624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0260" name="Rectangle 37"/>
          <p:cNvSpPr/>
          <p:nvPr/>
        </p:nvSpPr>
        <p:spPr>
          <a:xfrm>
            <a:off x="0" y="4829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0261" name="Rectangle 38"/>
          <p:cNvSpPr/>
          <p:nvPr/>
        </p:nvSpPr>
        <p:spPr>
          <a:xfrm>
            <a:off x="0" y="52959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0262" name="Rectangle 39"/>
          <p:cNvSpPr/>
          <p:nvPr/>
        </p:nvSpPr>
        <p:spPr>
          <a:xfrm>
            <a:off x="0" y="57626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0263" name="Rectangle 40"/>
          <p:cNvSpPr/>
          <p:nvPr/>
        </p:nvSpPr>
        <p:spPr>
          <a:xfrm>
            <a:off x="0" y="62293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0264" name="Rectangle 41"/>
          <p:cNvSpPr/>
          <p:nvPr/>
        </p:nvSpPr>
        <p:spPr>
          <a:xfrm>
            <a:off x="0" y="66960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0265" name="Rectangle 42"/>
          <p:cNvSpPr/>
          <p:nvPr/>
        </p:nvSpPr>
        <p:spPr>
          <a:xfrm>
            <a:off x="0" y="72104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0266" name="Rectangle 43"/>
          <p:cNvSpPr/>
          <p:nvPr/>
        </p:nvSpPr>
        <p:spPr>
          <a:xfrm>
            <a:off x="0" y="76771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0267" name="Rectangle 44"/>
          <p:cNvSpPr/>
          <p:nvPr/>
        </p:nvSpPr>
        <p:spPr>
          <a:xfrm>
            <a:off x="0" y="82010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0268" name="Rectangle 45"/>
          <p:cNvSpPr/>
          <p:nvPr/>
        </p:nvSpPr>
        <p:spPr>
          <a:xfrm>
            <a:off x="0" y="86963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0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0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0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0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0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0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0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0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0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0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0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0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0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0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66245" name="Object 266244"/>
          <p:cNvGraphicFramePr>
            <a:graphicFrameLocks noChangeAspect="1"/>
          </p:cNvGraphicFramePr>
          <p:nvPr/>
        </p:nvGraphicFramePr>
        <p:xfrm>
          <a:off x="1782763" y="457200"/>
          <a:ext cx="25892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6" name="" r:id="rId1" imgW="1726565" imgH="393700" progId="Equation.3">
                  <p:embed/>
                </p:oleObj>
              </mc:Choice>
              <mc:Fallback>
                <p:oleObj name="" r:id="rId1" imgW="1726565" imgH="393700" progId="Equation.3">
                  <p:embed/>
                  <p:pic>
                    <p:nvPicPr>
                      <p:cNvPr id="0" name="Picture 335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82763" y="457200"/>
                        <a:ext cx="258921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4" name="Object 266243"/>
          <p:cNvGraphicFramePr>
            <a:graphicFrameLocks noChangeAspect="1"/>
          </p:cNvGraphicFramePr>
          <p:nvPr/>
        </p:nvGraphicFramePr>
        <p:xfrm>
          <a:off x="1711325" y="1196975"/>
          <a:ext cx="58848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" name="" r:id="rId3" imgW="3924300" imgH="431800" progId="Equation.3">
                  <p:embed/>
                </p:oleObj>
              </mc:Choice>
              <mc:Fallback>
                <p:oleObj name="" r:id="rId3" imgW="3924300" imgH="431800" progId="Equation.3">
                  <p:embed/>
                  <p:pic>
                    <p:nvPicPr>
                      <p:cNvPr id="0" name="Picture 335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1325" y="1196975"/>
                        <a:ext cx="5884863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3" name="Object 266242"/>
          <p:cNvGraphicFramePr>
            <a:graphicFrameLocks noChangeAspect="1"/>
          </p:cNvGraphicFramePr>
          <p:nvPr/>
        </p:nvGraphicFramePr>
        <p:xfrm>
          <a:off x="1979613" y="1974850"/>
          <a:ext cx="340836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1" name="" r:id="rId5" imgW="2273300" imgH="393700" progId="Equation.3">
                  <p:embed/>
                </p:oleObj>
              </mc:Choice>
              <mc:Fallback>
                <p:oleObj name="" r:id="rId5" imgW="2273300" imgH="393700" progId="Equation.3">
                  <p:embed/>
                  <p:pic>
                    <p:nvPicPr>
                      <p:cNvPr id="0" name="Picture 336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613" y="1974850"/>
                        <a:ext cx="340836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2" name="Object 266241"/>
          <p:cNvGraphicFramePr>
            <a:graphicFrameLocks noChangeAspect="1"/>
          </p:cNvGraphicFramePr>
          <p:nvPr/>
        </p:nvGraphicFramePr>
        <p:xfrm>
          <a:off x="2011363" y="2636838"/>
          <a:ext cx="3065462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2" name="" r:id="rId7" imgW="2044700" imgH="444500" progId="Equation.3">
                  <p:embed/>
                </p:oleObj>
              </mc:Choice>
              <mc:Fallback>
                <p:oleObj name="" r:id="rId7" imgW="2044700" imgH="444500" progId="Equation.3">
                  <p:embed/>
                  <p:pic>
                    <p:nvPicPr>
                      <p:cNvPr id="0" name="Picture 336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11363" y="2636838"/>
                        <a:ext cx="3065462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1" name="Object 266240"/>
          <p:cNvGraphicFramePr>
            <a:graphicFrameLocks noChangeAspect="1"/>
          </p:cNvGraphicFramePr>
          <p:nvPr/>
        </p:nvGraphicFramePr>
        <p:xfrm>
          <a:off x="1476375" y="3357563"/>
          <a:ext cx="314166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3" name="" r:id="rId9" imgW="2095500" imgH="419100" progId="Equation.3">
                  <p:embed/>
                </p:oleObj>
              </mc:Choice>
              <mc:Fallback>
                <p:oleObj name="" r:id="rId9" imgW="2095500" imgH="419100" progId="Equation.3">
                  <p:embed/>
                  <p:pic>
                    <p:nvPicPr>
                      <p:cNvPr id="0" name="Picture 336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76375" y="3357563"/>
                        <a:ext cx="3141663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71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6272" name="Rectangle 7"/>
          <p:cNvSpPr/>
          <p:nvPr/>
        </p:nvSpPr>
        <p:spPr>
          <a:xfrm>
            <a:off x="0" y="9239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66273" name="Rectangle 8"/>
          <p:cNvSpPr/>
          <p:nvPr/>
        </p:nvSpPr>
        <p:spPr>
          <a:xfrm>
            <a:off x="0" y="14382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66274" name="Rectangle 9"/>
          <p:cNvSpPr/>
          <p:nvPr/>
        </p:nvSpPr>
        <p:spPr>
          <a:xfrm>
            <a:off x="0" y="19050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66275" name="Rectangle 10"/>
          <p:cNvSpPr/>
          <p:nvPr/>
        </p:nvSpPr>
        <p:spPr>
          <a:xfrm>
            <a:off x="0" y="2428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66276" name="Rectangle 11"/>
          <p:cNvSpPr/>
          <p:nvPr/>
        </p:nvSpPr>
        <p:spPr>
          <a:xfrm>
            <a:off x="0" y="2924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6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6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6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6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6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6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188" y="260350"/>
            <a:ext cx="8662987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sz="2800" b="1">
                <a:solidFill>
                  <a:srgbClr val="0070C0"/>
                </a:solidFill>
              </a:rPr>
              <a:t>Theorem 1 </a:t>
            </a:r>
            <a:r>
              <a:rPr sz="2800"/>
              <a:t>The Z-transform is linear</a:t>
            </a:r>
            <a:endParaRPr sz="2800"/>
          </a:p>
          <a:p>
            <a:pPr marL="0" indent="0">
              <a:buNone/>
            </a:pPr>
            <a:r>
              <a:rPr sz="2800" err="1"/>
              <a:t>i.e., (i) Z[af(t)+bg(t)] = aZ[f(t)] + bZ[g(t</a:t>
            </a:r>
            <a:r>
              <a:rPr sz="2800"/>
              <a:t>)]</a:t>
            </a:r>
            <a:endParaRPr sz="2800"/>
          </a:p>
          <a:p>
            <a:pPr marL="0" indent="0">
              <a:buNone/>
            </a:pPr>
            <a:r>
              <a:rPr sz="2800" err="1"/>
              <a:t>       (ii) Z[a{x(n)} + b{y(n)}] = aZ{x(n)} + bZ{y(n</a:t>
            </a:r>
            <a:r>
              <a:rPr sz="2800"/>
              <a:t>)}</a:t>
            </a:r>
            <a:endParaRPr sz="2800"/>
          </a:p>
          <a:p>
            <a:pPr marL="0" indent="0">
              <a:buNone/>
            </a:pPr>
            <a:r>
              <a:rPr sz="2800" b="1">
                <a:solidFill>
                  <a:srgbClr val="0070C0"/>
                </a:solidFill>
              </a:rPr>
              <a:t>Proof</a:t>
            </a:r>
            <a:endParaRPr sz="2800" b="1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sz="2800"/>
              <a:t>(i)</a:t>
            </a:r>
            <a:endParaRPr sz="2800"/>
          </a:p>
          <a:p>
            <a:pPr marL="0" indent="0">
              <a:buNone/>
            </a:pPr>
            <a:endParaRPr sz="2800"/>
          </a:p>
          <a:p>
            <a:pPr marL="0" indent="0">
              <a:buNone/>
            </a:pPr>
            <a:endParaRPr sz="2800"/>
          </a:p>
          <a:p>
            <a:pPr marL="0" indent="0">
              <a:spcAft>
                <a:spcPts val="2400"/>
              </a:spcAft>
              <a:buNone/>
            </a:pPr>
            <a:endParaRPr sz="2800"/>
          </a:p>
          <a:p>
            <a:pPr marL="0" indent="0">
              <a:buNone/>
            </a:pPr>
            <a:r>
              <a:rPr sz="2800"/>
              <a:t>(ii) </a:t>
            </a:r>
            <a:endParaRPr sz="2800"/>
          </a:p>
        </p:txBody>
      </p:sp>
      <p:sp>
        <p:nvSpPr>
          <p:cNvPr id="176181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76182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76135" name="Object 176134"/>
          <p:cNvGraphicFramePr>
            <a:graphicFrameLocks noChangeAspect="1"/>
          </p:cNvGraphicFramePr>
          <p:nvPr/>
        </p:nvGraphicFramePr>
        <p:xfrm>
          <a:off x="1042988" y="2276475"/>
          <a:ext cx="34083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" imgW="2273300" imgH="431800" progId="Equation.3">
                  <p:embed/>
                </p:oleObj>
              </mc:Choice>
              <mc:Fallback>
                <p:oleObj name="" r:id="rId1" imgW="2273300" imgH="431800" progId="Equation.3">
                  <p:embed/>
                  <p:pic>
                    <p:nvPicPr>
                      <p:cNvPr id="0" name="Picture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2988" y="2276475"/>
                        <a:ext cx="340836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34" name="Object 176133"/>
          <p:cNvGraphicFramePr>
            <a:graphicFrameLocks noChangeAspect="1"/>
          </p:cNvGraphicFramePr>
          <p:nvPr/>
        </p:nvGraphicFramePr>
        <p:xfrm>
          <a:off x="971550" y="2997200"/>
          <a:ext cx="42465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3" imgW="2832100" imgH="431800" progId="Equation.3">
                  <p:embed/>
                </p:oleObj>
              </mc:Choice>
              <mc:Fallback>
                <p:oleObj name="" r:id="rId3" imgW="2832100" imgH="431800" progId="Equation.3">
                  <p:embed/>
                  <p:pic>
                    <p:nvPicPr>
                      <p:cNvPr id="0" name="Picture 309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550" y="2997200"/>
                        <a:ext cx="4246563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33" name="Object 176132"/>
          <p:cNvGraphicFramePr>
            <a:graphicFrameLocks noChangeAspect="1"/>
          </p:cNvGraphicFramePr>
          <p:nvPr/>
        </p:nvGraphicFramePr>
        <p:xfrm>
          <a:off x="1042988" y="4276725"/>
          <a:ext cx="285591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5" imgW="1905000" imgH="203200" progId="Equation.3">
                  <p:embed/>
                </p:oleObj>
              </mc:Choice>
              <mc:Fallback>
                <p:oleObj name="" r:id="rId5" imgW="1905000" imgH="203200" progId="Equation.3">
                  <p:embed/>
                  <p:pic>
                    <p:nvPicPr>
                      <p:cNvPr id="0" name="Picture 309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2988" y="4276725"/>
                        <a:ext cx="285591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1042988" y="3771900"/>
          <a:ext cx="323691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7" imgW="2159000" imgH="203200" progId="Equation.3">
                  <p:embed/>
                </p:oleObj>
              </mc:Choice>
              <mc:Fallback>
                <p:oleObj name="" r:id="rId7" imgW="2159000" imgH="203200" progId="Equation.3">
                  <p:embed/>
                  <p:pic>
                    <p:nvPicPr>
                      <p:cNvPr id="0" name="Picture 310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2988" y="3771900"/>
                        <a:ext cx="323691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83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76184" name="Rectangle 9"/>
          <p:cNvSpPr/>
          <p:nvPr/>
        </p:nvSpPr>
        <p:spPr>
          <a:xfrm>
            <a:off x="0" y="8858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76185" name="Rectangle 10"/>
          <p:cNvSpPr/>
          <p:nvPr/>
        </p:nvSpPr>
        <p:spPr>
          <a:xfrm>
            <a:off x="0" y="17716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76186" name="Rectangle 11"/>
          <p:cNvSpPr/>
          <p:nvPr/>
        </p:nvSpPr>
        <p:spPr>
          <a:xfrm>
            <a:off x="0" y="2428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971550" y="4581525"/>
          <a:ext cx="411321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9" imgW="2743200" imgH="431800" progId="Equation.3">
                  <p:embed/>
                </p:oleObj>
              </mc:Choice>
              <mc:Fallback>
                <p:oleObj name="" r:id="rId9" imgW="2743200" imgH="431800" progId="Equation.3">
                  <p:embed/>
                  <p:pic>
                    <p:nvPicPr>
                      <p:cNvPr id="0" name="Picture 310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1550" y="4581525"/>
                        <a:ext cx="4113213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014413" y="5300663"/>
          <a:ext cx="44942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11" imgW="2997200" imgH="431800" progId="Equation.3">
                  <p:embed/>
                </p:oleObj>
              </mc:Choice>
              <mc:Fallback>
                <p:oleObj name="" r:id="rId11" imgW="2997200" imgH="431800" progId="Equation.3">
                  <p:embed/>
                  <p:pic>
                    <p:nvPicPr>
                      <p:cNvPr id="0" name="Picture 309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14413" y="5300663"/>
                        <a:ext cx="449421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076325" y="6092825"/>
          <a:ext cx="33512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13" imgW="2235200" imgH="203200" progId="Equation.3">
                  <p:embed/>
                </p:oleObj>
              </mc:Choice>
              <mc:Fallback>
                <p:oleObj name="" r:id="rId13" imgW="2235200" imgH="203200" progId="Equation.3">
                  <p:embed/>
                  <p:pic>
                    <p:nvPicPr>
                      <p:cNvPr id="0" name="Picture 310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76325" y="6092825"/>
                        <a:ext cx="3351213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062038" y="6524625"/>
          <a:ext cx="394176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5" imgW="2628900" imgH="203200" progId="Equation.3">
                  <p:embed/>
                </p:oleObj>
              </mc:Choice>
              <mc:Fallback>
                <p:oleObj name="" r:id="rId15" imgW="2628900" imgH="203200" progId="Equation.3">
                  <p:embed/>
                  <p:pic>
                    <p:nvPicPr>
                      <p:cNvPr id="0" name="Picture 309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62038" y="6524625"/>
                        <a:ext cx="394176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6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36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36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83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charRg st="83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charRg st="83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38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charRg st="138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charRg st="138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44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charRg st="144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charRg st="144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51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charRg st="151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charRg st="151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 algn="just">
              <a:buNone/>
            </a:pPr>
            <a:r>
              <a:t>4. Using Z-transform solve y(n)+3y(n-1)–4y(n-2)=0 n </a:t>
            </a:r>
            <a:r>
              <a:rPr>
                <a:sym typeface="Symbol" panose="05050102010706020507" pitchFamily="18" charset="2"/>
              </a:rPr>
              <a:t> 2</a:t>
            </a:r>
            <a:r>
              <a:t> given that y(0) = 3, y(1) = -2.</a:t>
            </a:r>
          </a:p>
          <a:p>
            <a:pPr marL="0" indent="0" algn="just">
              <a:buNone/>
            </a:pPr>
            <a:r>
              <a:t>Solution: Changing n into n+2 in the given equation, it becomes</a:t>
            </a:r>
          </a:p>
          <a:p>
            <a:pPr marL="0" indent="0" algn="ctr">
              <a:buNone/>
            </a:pPr>
            <a:r>
              <a:t>y(n+2) + 3y(n+1) – 4y(n) = 0, n </a:t>
            </a:r>
            <a:r>
              <a:rPr>
                <a:sym typeface="Symbol" panose="05050102010706020507" pitchFamily="18" charset="2"/>
              </a:rPr>
              <a:t> 0</a:t>
            </a:r>
          </a:p>
          <a:p>
            <a:pPr marL="0" indent="0" algn="just">
              <a:buNone/>
            </a:pPr>
            <a:r>
              <a:t>Taking Z – transform on both sides, we get</a:t>
            </a:r>
          </a:p>
          <a:p>
            <a:pPr marL="0" indent="0" algn="just">
              <a:buNone/>
            </a:pPr>
          </a:p>
        </p:txBody>
      </p:sp>
      <p:sp>
        <p:nvSpPr>
          <p:cNvPr id="221224" name="Rectangle 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1225" name="Rectangle 5"/>
          <p:cNvSpPr/>
          <p:nvPr/>
        </p:nvSpPr>
        <p:spPr>
          <a:xfrm>
            <a:off x="0" y="1162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>
                <a:latin typeface="Arial" panose="020B0604020202020204" pitchFamily="34" charset="0"/>
                <a:cs typeface="Times New Roman" panose="02020603050405020304" pitchFamily="18" charset="0"/>
              </a:rPr>
              <a:t>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1226" name="Rectangle 6"/>
          <p:cNvSpPr/>
          <p:nvPr/>
        </p:nvSpPr>
        <p:spPr>
          <a:xfrm>
            <a:off x="0" y="29908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1227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1228" name="Rectangle 7"/>
          <p:cNvSpPr/>
          <p:nvPr/>
        </p:nvSpPr>
        <p:spPr>
          <a:xfrm>
            <a:off x="0" y="34766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1229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 b="1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1230" name="Rectangle 11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1231" name="Rectangle 12"/>
          <p:cNvSpPr/>
          <p:nvPr/>
        </p:nvSpPr>
        <p:spPr>
          <a:xfrm>
            <a:off x="0" y="1447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800">
                <a:latin typeface="Arial" panose="020B0604020202020204" pitchFamily="34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1232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1233" name="Rectangle 7"/>
          <p:cNvSpPr/>
          <p:nvPr/>
        </p:nvSpPr>
        <p:spPr>
          <a:xfrm>
            <a:off x="0" y="2162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1234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21197" name="Object 221196"/>
          <p:cNvGraphicFramePr>
            <a:graphicFrameLocks noChangeAspect="1"/>
          </p:cNvGraphicFramePr>
          <p:nvPr/>
        </p:nvGraphicFramePr>
        <p:xfrm>
          <a:off x="2411413" y="3700463"/>
          <a:ext cx="424656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5" name="" r:id="rId1" imgW="2832100" imgH="203200" progId="Equation.3">
                  <p:embed/>
                </p:oleObj>
              </mc:Choice>
              <mc:Fallback>
                <p:oleObj name="" r:id="rId1" imgW="2832100" imgH="203200" progId="Equation.3">
                  <p:embed/>
                  <p:pic>
                    <p:nvPicPr>
                      <p:cNvPr id="0" name="Picture 33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11413" y="3700463"/>
                        <a:ext cx="424656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196" name="Object 221195"/>
          <p:cNvGraphicFramePr>
            <a:graphicFrameLocks noChangeAspect="1"/>
          </p:cNvGraphicFramePr>
          <p:nvPr/>
        </p:nvGraphicFramePr>
        <p:xfrm>
          <a:off x="1042988" y="4149725"/>
          <a:ext cx="533241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1" name="" r:id="rId3" imgW="3556000" imgH="228600" progId="Equation.3">
                  <p:embed/>
                </p:oleObj>
              </mc:Choice>
              <mc:Fallback>
                <p:oleObj name="" r:id="rId3" imgW="3556000" imgH="228600" progId="Equation.3">
                  <p:embed/>
                  <p:pic>
                    <p:nvPicPr>
                      <p:cNvPr id="0" name="Picture 337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2988" y="4149725"/>
                        <a:ext cx="5332412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195" name="Object 221194"/>
          <p:cNvGraphicFramePr>
            <a:graphicFrameLocks noChangeAspect="1"/>
          </p:cNvGraphicFramePr>
          <p:nvPr/>
        </p:nvGraphicFramePr>
        <p:xfrm>
          <a:off x="1954213" y="4581525"/>
          <a:ext cx="441801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2" name="" r:id="rId5" imgW="2946400" imgH="228600" progId="Equation.3">
                  <p:embed/>
                </p:oleObj>
              </mc:Choice>
              <mc:Fallback>
                <p:oleObj name="" r:id="rId5" imgW="2946400" imgH="228600" progId="Equation.3">
                  <p:embed/>
                  <p:pic>
                    <p:nvPicPr>
                      <p:cNvPr id="0" name="Picture 337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4213" y="4581525"/>
                        <a:ext cx="4418012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194" name="Object 221193"/>
          <p:cNvGraphicFramePr>
            <a:graphicFrameLocks noChangeAspect="1"/>
          </p:cNvGraphicFramePr>
          <p:nvPr/>
        </p:nvGraphicFramePr>
        <p:xfrm>
          <a:off x="4411663" y="5084763"/>
          <a:ext cx="260826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3" name="" r:id="rId7" imgW="1739900" imgH="228600" progId="Equation.3">
                  <p:embed/>
                </p:oleObj>
              </mc:Choice>
              <mc:Fallback>
                <p:oleObj name="" r:id="rId7" imgW="1739900" imgH="228600" progId="Equation.3">
                  <p:embed/>
                  <p:pic>
                    <p:nvPicPr>
                      <p:cNvPr id="0" name="Picture 337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11663" y="5084763"/>
                        <a:ext cx="2608262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408488" y="5572125"/>
          <a:ext cx="268446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4" name="" r:id="rId9" imgW="1790700" imgH="203200" progId="Equation.3">
                  <p:embed/>
                </p:oleObj>
              </mc:Choice>
              <mc:Fallback>
                <p:oleObj name="" r:id="rId9" imgW="1790700" imgH="203200" progId="Equation.3">
                  <p:embed/>
                  <p:pic>
                    <p:nvPicPr>
                      <p:cNvPr id="0" name="Picture 337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08488" y="5572125"/>
                        <a:ext cx="268446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1235" name="Rectangle 1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1236" name="Rectangle 15"/>
          <p:cNvSpPr/>
          <p:nvPr/>
        </p:nvSpPr>
        <p:spPr>
          <a:xfrm>
            <a:off x="0" y="7048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1237" name="Rectangle 16"/>
          <p:cNvSpPr/>
          <p:nvPr/>
        </p:nvSpPr>
        <p:spPr>
          <a:xfrm>
            <a:off x="0" y="14382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1238" name="Rectangle 17"/>
          <p:cNvSpPr/>
          <p:nvPr/>
        </p:nvSpPr>
        <p:spPr>
          <a:xfrm>
            <a:off x="0" y="21717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1239" name="Rectangle 18"/>
          <p:cNvSpPr/>
          <p:nvPr/>
        </p:nvSpPr>
        <p:spPr>
          <a:xfrm>
            <a:off x="0" y="29051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1240" name="Rectangle 19"/>
          <p:cNvSpPr/>
          <p:nvPr/>
        </p:nvSpPr>
        <p:spPr>
          <a:xfrm>
            <a:off x="0" y="36099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88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88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88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88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charRg st="88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charRg st="88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52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charRg st="152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charRg st="152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88" end="2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charRg st="188" end="2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charRg st="188" end="2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88" end="2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charRg st="188" end="2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charRg st="188" end="2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1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1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1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1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2289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2290" name="Rectangle 11"/>
          <p:cNvSpPr/>
          <p:nvPr/>
        </p:nvSpPr>
        <p:spPr>
          <a:xfrm>
            <a:off x="0" y="3190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2291" name="Rectangle 12"/>
          <p:cNvSpPr/>
          <p:nvPr/>
        </p:nvSpPr>
        <p:spPr>
          <a:xfrm>
            <a:off x="0" y="3714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2292" name="Rectangle 13"/>
          <p:cNvSpPr/>
          <p:nvPr/>
        </p:nvSpPr>
        <p:spPr>
          <a:xfrm>
            <a:off x="0" y="4524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2293" name="Rectangle 14"/>
          <p:cNvSpPr/>
          <p:nvPr/>
        </p:nvSpPr>
        <p:spPr>
          <a:xfrm>
            <a:off x="0" y="63055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2294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2295" name="Rectangle 14"/>
          <p:cNvSpPr/>
          <p:nvPr/>
        </p:nvSpPr>
        <p:spPr>
          <a:xfrm>
            <a:off x="0" y="11525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2296" name="Rectangle 15"/>
          <p:cNvSpPr/>
          <p:nvPr/>
        </p:nvSpPr>
        <p:spPr>
          <a:xfrm>
            <a:off x="0" y="1857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2297" name="Rectangle 16"/>
          <p:cNvSpPr/>
          <p:nvPr/>
        </p:nvSpPr>
        <p:spPr>
          <a:xfrm>
            <a:off x="0" y="3448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2298" name="Rectangle 17"/>
          <p:cNvSpPr/>
          <p:nvPr/>
        </p:nvSpPr>
        <p:spPr>
          <a:xfrm>
            <a:off x="0" y="58197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800">
                <a:latin typeface="Arial" panose="020B0604020202020204" pitchFamily="34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2299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2300" name="Rectangle 10"/>
          <p:cNvSpPr/>
          <p:nvPr/>
        </p:nvSpPr>
        <p:spPr>
          <a:xfrm>
            <a:off x="0" y="11525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2301" name="Rectangle 11"/>
          <p:cNvSpPr/>
          <p:nvPr/>
        </p:nvSpPr>
        <p:spPr>
          <a:xfrm>
            <a:off x="0" y="1857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2302" name="Rectangle 12"/>
          <p:cNvSpPr/>
          <p:nvPr/>
        </p:nvSpPr>
        <p:spPr>
          <a:xfrm>
            <a:off x="0" y="35147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800">
                <a:latin typeface="Arial" panose="020B0604020202020204" pitchFamily="34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graphicFrame>
        <p:nvGraphicFramePr>
          <p:cNvPr id="222228" name="Object 222227"/>
          <p:cNvGraphicFramePr>
            <a:graphicFrameLocks noChangeAspect="1"/>
          </p:cNvGraphicFramePr>
          <p:nvPr/>
        </p:nvGraphicFramePr>
        <p:xfrm>
          <a:off x="2124075" y="260350"/>
          <a:ext cx="19431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7" name="" r:id="rId1" imgW="1295400" imgH="419100" progId="Equation.3">
                  <p:embed/>
                </p:oleObj>
              </mc:Choice>
              <mc:Fallback>
                <p:oleObj name="" r:id="rId1" imgW="1295400" imgH="419100" progId="Equation.3">
                  <p:embed/>
                  <p:pic>
                    <p:nvPicPr>
                      <p:cNvPr id="0" name="Picture 33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24075" y="260350"/>
                        <a:ext cx="194310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27" name="Object 222226"/>
          <p:cNvGraphicFramePr>
            <a:graphicFrameLocks noChangeAspect="1"/>
          </p:cNvGraphicFramePr>
          <p:nvPr/>
        </p:nvGraphicFramePr>
        <p:xfrm>
          <a:off x="1428750" y="908050"/>
          <a:ext cx="26273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8" name="" r:id="rId3" imgW="1752600" imgH="419100" progId="Equation.3">
                  <p:embed/>
                </p:oleObj>
              </mc:Choice>
              <mc:Fallback>
                <p:oleObj name="" r:id="rId3" imgW="1752600" imgH="419100" progId="Equation.3">
                  <p:embed/>
                  <p:pic>
                    <p:nvPicPr>
                      <p:cNvPr id="0" name="Picture 33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8750" y="908050"/>
                        <a:ext cx="2627313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26" name="Object 222225"/>
          <p:cNvGraphicFramePr>
            <a:graphicFrameLocks noChangeAspect="1"/>
          </p:cNvGraphicFramePr>
          <p:nvPr/>
        </p:nvGraphicFramePr>
        <p:xfrm>
          <a:off x="2020888" y="1628775"/>
          <a:ext cx="255111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" name="" r:id="rId5" imgW="1701800" imgH="203200" progId="Equation.3">
                  <p:embed/>
                </p:oleObj>
              </mc:Choice>
              <mc:Fallback>
                <p:oleObj name="" r:id="rId5" imgW="1701800" imgH="203200" progId="Equation.3">
                  <p:embed/>
                  <p:pic>
                    <p:nvPicPr>
                      <p:cNvPr id="0" name="Picture 338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0888" y="1628775"/>
                        <a:ext cx="255111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25" name="Object 222224"/>
          <p:cNvGraphicFramePr>
            <a:graphicFrameLocks noChangeAspect="1"/>
          </p:cNvGraphicFramePr>
          <p:nvPr/>
        </p:nvGraphicFramePr>
        <p:xfrm>
          <a:off x="1042988" y="2060575"/>
          <a:ext cx="356076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" name="" r:id="rId7" imgW="2374900" imgH="203200" progId="Equation.3">
                  <p:embed/>
                </p:oleObj>
              </mc:Choice>
              <mc:Fallback>
                <p:oleObj name="" r:id="rId7" imgW="2374900" imgH="203200" progId="Equation.3">
                  <p:embed/>
                  <p:pic>
                    <p:nvPicPr>
                      <p:cNvPr id="0" name="Picture 337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2988" y="2060575"/>
                        <a:ext cx="356076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24" name="Object 222223"/>
          <p:cNvGraphicFramePr>
            <a:graphicFrameLocks noChangeAspect="1"/>
          </p:cNvGraphicFramePr>
          <p:nvPr/>
        </p:nvGraphicFramePr>
        <p:xfrm>
          <a:off x="3059113" y="2420938"/>
          <a:ext cx="138906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" name="" r:id="rId9" imgW="926465" imgH="393700" progId="Equation.3">
                  <p:embed/>
                </p:oleObj>
              </mc:Choice>
              <mc:Fallback>
                <p:oleObj name="" r:id="rId9" imgW="926465" imgH="393700" progId="Equation.3">
                  <p:embed/>
                  <p:pic>
                    <p:nvPicPr>
                      <p:cNvPr id="0" name="Picture 338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59113" y="2420938"/>
                        <a:ext cx="138906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23" name="Object 222222"/>
          <p:cNvGraphicFramePr>
            <a:graphicFrameLocks noChangeAspect="1"/>
          </p:cNvGraphicFramePr>
          <p:nvPr/>
        </p:nvGraphicFramePr>
        <p:xfrm>
          <a:off x="1042988" y="3141663"/>
          <a:ext cx="392271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" name="" r:id="rId11" imgW="2616200" imgH="203200" progId="Equation.3">
                  <p:embed/>
                </p:oleObj>
              </mc:Choice>
              <mc:Fallback>
                <p:oleObj name="" r:id="rId11" imgW="2616200" imgH="203200" progId="Equation.3">
                  <p:embed/>
                  <p:pic>
                    <p:nvPicPr>
                      <p:cNvPr id="0" name="Picture 337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42988" y="3141663"/>
                        <a:ext cx="3922712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22" name="Object 222221"/>
          <p:cNvGraphicFramePr>
            <a:graphicFrameLocks noChangeAspect="1"/>
          </p:cNvGraphicFramePr>
          <p:nvPr/>
        </p:nvGraphicFramePr>
        <p:xfrm>
          <a:off x="3492500" y="3500438"/>
          <a:ext cx="97155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6" name="" r:id="rId13" imgW="647700" imgH="177800" progId="Equation.3">
                  <p:embed/>
                </p:oleObj>
              </mc:Choice>
              <mc:Fallback>
                <p:oleObj name="" r:id="rId13" imgW="647700" imgH="177800" progId="Equation.3">
                  <p:embed/>
                  <p:pic>
                    <p:nvPicPr>
                      <p:cNvPr id="0" name="Picture 33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492500" y="3500438"/>
                        <a:ext cx="971550" cy="266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84" name="Object 222283"/>
          <p:cNvGraphicFramePr>
            <a:graphicFrameLocks noChangeAspect="1"/>
          </p:cNvGraphicFramePr>
          <p:nvPr/>
        </p:nvGraphicFramePr>
        <p:xfrm>
          <a:off x="3354388" y="3789363"/>
          <a:ext cx="8572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" name="" r:id="rId15" imgW="571500" imgH="203200" progId="Equation.3">
                  <p:embed/>
                </p:oleObj>
              </mc:Choice>
              <mc:Fallback>
                <p:oleObj name="" r:id="rId15" imgW="571500" imgH="203200" progId="Equation.3">
                  <p:embed/>
                  <p:pic>
                    <p:nvPicPr>
                      <p:cNvPr id="0" name="Picture 338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354388" y="3789363"/>
                        <a:ext cx="85725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195513" y="4149725"/>
          <a:ext cx="188436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" name="" r:id="rId17" imgW="1256665" imgH="393700" progId="Equation.3">
                  <p:embed/>
                </p:oleObj>
              </mc:Choice>
              <mc:Fallback>
                <p:oleObj name="" r:id="rId17" imgW="1256665" imgH="393700" progId="Equation.3">
                  <p:embed/>
                  <p:pic>
                    <p:nvPicPr>
                      <p:cNvPr id="0" name="Picture 338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95513" y="4149725"/>
                        <a:ext cx="188436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268538" y="4783138"/>
          <a:ext cx="18272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" name="" r:id="rId19" imgW="1218565" imgH="393700" progId="Equation.3">
                  <p:embed/>
                </p:oleObj>
              </mc:Choice>
              <mc:Fallback>
                <p:oleObj name="" r:id="rId19" imgW="1218565" imgH="393700" progId="Equation.3">
                  <p:embed/>
                  <p:pic>
                    <p:nvPicPr>
                      <p:cNvPr id="0" name="Picture 338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268538" y="4783138"/>
                        <a:ext cx="182721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068388" y="5445125"/>
          <a:ext cx="41513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" name="" r:id="rId21" imgW="2768600" imgH="431800" progId="Equation.3">
                  <p:embed/>
                </p:oleObj>
              </mc:Choice>
              <mc:Fallback>
                <p:oleObj name="" r:id="rId21" imgW="2768600" imgH="431800" progId="Equation.3">
                  <p:embed/>
                  <p:pic>
                    <p:nvPicPr>
                      <p:cNvPr id="0" name="Picture 3386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068388" y="5445125"/>
                        <a:ext cx="415131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908175" y="6162675"/>
          <a:ext cx="18462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" name="" r:id="rId23" imgW="1231265" imgH="241300" progId="Equation.3">
                  <p:embed/>
                </p:oleObj>
              </mc:Choice>
              <mc:Fallback>
                <p:oleObj name="" r:id="rId23" imgW="1231265" imgH="241300" progId="Equation.3">
                  <p:embed/>
                  <p:pic>
                    <p:nvPicPr>
                      <p:cNvPr id="0" name="Picture 3383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908175" y="6162675"/>
                        <a:ext cx="1846263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303" name="Rectangle 2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2304" name="Rectangle 22"/>
          <p:cNvSpPr/>
          <p:nvPr/>
        </p:nvSpPr>
        <p:spPr>
          <a:xfrm>
            <a:off x="0" y="9080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2305" name="Rectangle 23"/>
          <p:cNvSpPr/>
          <p:nvPr/>
        </p:nvSpPr>
        <p:spPr>
          <a:xfrm>
            <a:off x="0" y="19050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2306" name="Rectangle 24"/>
          <p:cNvSpPr/>
          <p:nvPr/>
        </p:nvSpPr>
        <p:spPr>
          <a:xfrm>
            <a:off x="0" y="26003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2307" name="Rectangle 25"/>
          <p:cNvSpPr/>
          <p:nvPr/>
        </p:nvSpPr>
        <p:spPr>
          <a:xfrm>
            <a:off x="0" y="3305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2308" name="Rectangle 26"/>
          <p:cNvSpPr/>
          <p:nvPr/>
        </p:nvSpPr>
        <p:spPr>
          <a:xfrm>
            <a:off x="0" y="37719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2309" name="Rectangle 27"/>
          <p:cNvSpPr/>
          <p:nvPr/>
        </p:nvSpPr>
        <p:spPr>
          <a:xfrm>
            <a:off x="0" y="40195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2310" name="Rectangle 28"/>
          <p:cNvSpPr/>
          <p:nvPr/>
        </p:nvSpPr>
        <p:spPr>
          <a:xfrm>
            <a:off x="0" y="42386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2311" name="Rectangle 29"/>
          <p:cNvSpPr/>
          <p:nvPr/>
        </p:nvSpPr>
        <p:spPr>
          <a:xfrm>
            <a:off x="0" y="44862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2312" name="Rectangle 30"/>
          <p:cNvSpPr/>
          <p:nvPr/>
        </p:nvSpPr>
        <p:spPr>
          <a:xfrm>
            <a:off x="0" y="49530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2313" name="Rectangle 31"/>
          <p:cNvSpPr/>
          <p:nvPr/>
        </p:nvSpPr>
        <p:spPr>
          <a:xfrm>
            <a:off x="0" y="54197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2314" name="Rectangle 32"/>
          <p:cNvSpPr/>
          <p:nvPr/>
        </p:nvSpPr>
        <p:spPr>
          <a:xfrm>
            <a:off x="0" y="59340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14097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2315" name="Rectangle 33"/>
          <p:cNvSpPr/>
          <p:nvPr/>
        </p:nvSpPr>
        <p:spPr>
          <a:xfrm>
            <a:off x="0" y="62198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2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2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2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2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2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2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2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2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2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 algn="just">
              <a:buNone/>
            </a:pPr>
            <a:r>
              <a:t>5. Using Z-transform method solve y</a:t>
            </a:r>
            <a:r>
              <a:rPr baseline="-25000"/>
              <a:t>n+2</a:t>
            </a:r>
            <a:r>
              <a:rPr dirty="0" err="1"/>
              <a:t> + y</a:t>
            </a:r>
            <a:r>
              <a:rPr baseline="-25000" dirty="0" err="1"/>
              <a:t>n</a:t>
            </a:r>
            <a:r>
              <a:t> = </a:t>
            </a:r>
            <a:r>
              <a:rPr>
                <a:sym typeface="Symbol" panose="05050102010706020507" pitchFamily="18" charset="2"/>
              </a:rPr>
              <a:t>2</a:t>
            </a:r>
            <a:r>
              <a:t> given that y</a:t>
            </a:r>
            <a:r>
              <a:rPr baseline="-25000"/>
              <a:t>0</a:t>
            </a:r>
            <a:r>
              <a:t> = y</a:t>
            </a:r>
            <a:r>
              <a:rPr baseline="-25000"/>
              <a:t>1</a:t>
            </a:r>
            <a:r>
              <a:t> = 0.</a:t>
            </a:r>
          </a:p>
          <a:p>
            <a:pPr marL="0" indent="0" algn="just">
              <a:buNone/>
            </a:pPr>
            <a:r>
              <a:t>Solution: Given y</a:t>
            </a:r>
            <a:r>
              <a:rPr baseline="-25000"/>
              <a:t>n+2</a:t>
            </a:r>
            <a:r>
              <a:rPr dirty="0" err="1"/>
              <a:t> + y</a:t>
            </a:r>
            <a:r>
              <a:rPr baseline="-25000" dirty="0" err="1"/>
              <a:t>n</a:t>
            </a:r>
            <a:r>
              <a:t> = </a:t>
            </a:r>
            <a:r>
              <a:rPr>
                <a:sym typeface="Symbol" panose="05050102010706020507" pitchFamily="18" charset="2"/>
              </a:rPr>
              <a:t>2</a:t>
            </a:r>
          </a:p>
          <a:p>
            <a:pPr marL="0" indent="0" algn="just">
              <a:buNone/>
            </a:pPr>
            <a:r>
              <a:t>Taking Z – transform on both sides, we get</a:t>
            </a:r>
          </a:p>
          <a:p>
            <a:pPr marL="0" indent="0" algn="just">
              <a:buNone/>
            </a:pPr>
          </a:p>
        </p:txBody>
      </p:sp>
      <p:sp>
        <p:nvSpPr>
          <p:cNvPr id="223277" name="Rectangle 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3278" name="Rectangle 5"/>
          <p:cNvSpPr/>
          <p:nvPr/>
        </p:nvSpPr>
        <p:spPr>
          <a:xfrm>
            <a:off x="0" y="1162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>
                <a:latin typeface="Arial" panose="020B0604020202020204" pitchFamily="34" charset="0"/>
                <a:cs typeface="Times New Roman" panose="02020603050405020304" pitchFamily="18" charset="0"/>
              </a:rPr>
              <a:t>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3279" name="Rectangle 6"/>
          <p:cNvSpPr/>
          <p:nvPr/>
        </p:nvSpPr>
        <p:spPr>
          <a:xfrm>
            <a:off x="0" y="29908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3280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3281" name="Rectangle 7"/>
          <p:cNvSpPr/>
          <p:nvPr/>
        </p:nvSpPr>
        <p:spPr>
          <a:xfrm>
            <a:off x="0" y="34766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3282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 b="1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3283" name="Rectangle 11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3284" name="Rectangle 12"/>
          <p:cNvSpPr/>
          <p:nvPr/>
        </p:nvSpPr>
        <p:spPr>
          <a:xfrm>
            <a:off x="0" y="1447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800">
                <a:latin typeface="Arial" panose="020B0604020202020204" pitchFamily="34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3285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3286" name="Rectangle 7"/>
          <p:cNvSpPr/>
          <p:nvPr/>
        </p:nvSpPr>
        <p:spPr>
          <a:xfrm>
            <a:off x="0" y="2162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3287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3288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3289" name="Rectangle 6"/>
          <p:cNvSpPr/>
          <p:nvPr/>
        </p:nvSpPr>
        <p:spPr>
          <a:xfrm>
            <a:off x="0" y="3000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3290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graphicFrame>
        <p:nvGraphicFramePr>
          <p:cNvPr id="223245" name="Object 223244"/>
          <p:cNvGraphicFramePr>
            <a:graphicFrameLocks noChangeAspect="1"/>
          </p:cNvGraphicFramePr>
          <p:nvPr/>
        </p:nvGraphicFramePr>
        <p:xfrm>
          <a:off x="2843213" y="2490788"/>
          <a:ext cx="22288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0" name="" r:id="rId1" imgW="1485900" imgH="241300" progId="Equation.3">
                  <p:embed/>
                </p:oleObj>
              </mc:Choice>
              <mc:Fallback>
                <p:oleObj name="" r:id="rId1" imgW="1485900" imgH="241300" progId="Equation.3">
                  <p:embed/>
                  <p:pic>
                    <p:nvPicPr>
                      <p:cNvPr id="0" name="Picture 345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43213" y="2490788"/>
                        <a:ext cx="2228850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44" name="Object 223243"/>
          <p:cNvGraphicFramePr>
            <a:graphicFrameLocks noChangeAspect="1"/>
          </p:cNvGraphicFramePr>
          <p:nvPr/>
        </p:nvGraphicFramePr>
        <p:xfrm>
          <a:off x="1403350" y="2852738"/>
          <a:ext cx="37131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1" name="" r:id="rId3" imgW="2476500" imgH="393700" progId="Equation.3">
                  <p:embed/>
                </p:oleObj>
              </mc:Choice>
              <mc:Fallback>
                <p:oleObj name="" r:id="rId3" imgW="2476500" imgH="393700" progId="Equation.3">
                  <p:embed/>
                  <p:pic>
                    <p:nvPicPr>
                      <p:cNvPr id="0" name="Picture 346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3350" y="2852738"/>
                        <a:ext cx="3713163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43" name="Object 223242"/>
          <p:cNvGraphicFramePr>
            <a:graphicFrameLocks noChangeAspect="1"/>
          </p:cNvGraphicFramePr>
          <p:nvPr/>
        </p:nvGraphicFramePr>
        <p:xfrm>
          <a:off x="2268538" y="3486150"/>
          <a:ext cx="28178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" name="" r:id="rId5" imgW="1879600" imgH="393700" progId="Equation.3">
                  <p:embed/>
                </p:oleObj>
              </mc:Choice>
              <mc:Fallback>
                <p:oleObj name="" r:id="rId5" imgW="1879600" imgH="393700" progId="Equation.3">
                  <p:embed/>
                  <p:pic>
                    <p:nvPicPr>
                      <p:cNvPr id="0" name="Picture 346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8538" y="3486150"/>
                        <a:ext cx="2817812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42" name="Object 223241"/>
          <p:cNvGraphicFramePr>
            <a:graphicFrameLocks noChangeAspect="1"/>
          </p:cNvGraphicFramePr>
          <p:nvPr/>
        </p:nvGraphicFramePr>
        <p:xfrm>
          <a:off x="3276600" y="4149725"/>
          <a:ext cx="18081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5" name="" r:id="rId7" imgW="1205865" imgH="393700" progId="Equation.3">
                  <p:embed/>
                </p:oleObj>
              </mc:Choice>
              <mc:Fallback>
                <p:oleObj name="" r:id="rId7" imgW="1205865" imgH="393700" progId="Equation.3">
                  <p:embed/>
                  <p:pic>
                    <p:nvPicPr>
                      <p:cNvPr id="0" name="Picture 346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76600" y="4149725"/>
                        <a:ext cx="1808163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41" name="Object 223240"/>
          <p:cNvGraphicFramePr>
            <a:graphicFrameLocks noChangeAspect="1"/>
          </p:cNvGraphicFramePr>
          <p:nvPr/>
        </p:nvGraphicFramePr>
        <p:xfrm>
          <a:off x="3978275" y="4797425"/>
          <a:ext cx="19621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4" name="" r:id="rId9" imgW="1308100" imgH="419100" progId="Equation.3">
                  <p:embed/>
                </p:oleObj>
              </mc:Choice>
              <mc:Fallback>
                <p:oleObj name="" r:id="rId9" imgW="1308100" imgH="419100" progId="Equation.3">
                  <p:embed/>
                  <p:pic>
                    <p:nvPicPr>
                      <p:cNvPr id="0" name="Picture 346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78275" y="4797425"/>
                        <a:ext cx="196215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924300" y="5445125"/>
          <a:ext cx="20002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3" name="" r:id="rId11" imgW="1333500" imgH="419100" progId="Equation.3">
                  <p:embed/>
                </p:oleObj>
              </mc:Choice>
              <mc:Fallback>
                <p:oleObj name="" r:id="rId11" imgW="1333500" imgH="419100" progId="Equation.3">
                  <p:embed/>
                  <p:pic>
                    <p:nvPicPr>
                      <p:cNvPr id="0" name="Picture 346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24300" y="5445125"/>
                        <a:ext cx="200025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91" name="Rectangle 1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3292" name="Rectangle 15"/>
          <p:cNvSpPr/>
          <p:nvPr/>
        </p:nvSpPr>
        <p:spPr>
          <a:xfrm>
            <a:off x="0" y="7429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3293" name="Rectangle 16"/>
          <p:cNvSpPr/>
          <p:nvPr/>
        </p:nvSpPr>
        <p:spPr>
          <a:xfrm>
            <a:off x="0" y="16668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3294" name="Rectangle 17"/>
          <p:cNvSpPr/>
          <p:nvPr/>
        </p:nvSpPr>
        <p:spPr>
          <a:xfrm>
            <a:off x="0" y="25908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3295" name="Rectangle 18"/>
          <p:cNvSpPr/>
          <p:nvPr/>
        </p:nvSpPr>
        <p:spPr>
          <a:xfrm>
            <a:off x="0" y="35147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3296" name="Rectangle 19"/>
          <p:cNvSpPr/>
          <p:nvPr/>
        </p:nvSpPr>
        <p:spPr>
          <a:xfrm>
            <a:off x="0" y="44672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3297" name="Rectangle 20"/>
          <p:cNvSpPr/>
          <p:nvPr/>
        </p:nvSpPr>
        <p:spPr>
          <a:xfrm>
            <a:off x="0" y="54197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72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72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72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02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charRg st="102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charRg st="102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3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3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3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3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3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3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3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3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3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3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4350" name="Rectangle 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4351" name="Rectangle 11"/>
          <p:cNvSpPr/>
          <p:nvPr/>
        </p:nvSpPr>
        <p:spPr>
          <a:xfrm>
            <a:off x="0" y="3190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4352" name="Rectangle 12"/>
          <p:cNvSpPr/>
          <p:nvPr/>
        </p:nvSpPr>
        <p:spPr>
          <a:xfrm>
            <a:off x="0" y="3714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4353" name="Rectangle 13"/>
          <p:cNvSpPr/>
          <p:nvPr/>
        </p:nvSpPr>
        <p:spPr>
          <a:xfrm>
            <a:off x="0" y="4524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4354" name="Rectangle 14"/>
          <p:cNvSpPr/>
          <p:nvPr/>
        </p:nvSpPr>
        <p:spPr>
          <a:xfrm>
            <a:off x="0" y="63055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4355" name="Rectangle 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4356" name="Rectangle 14"/>
          <p:cNvSpPr/>
          <p:nvPr/>
        </p:nvSpPr>
        <p:spPr>
          <a:xfrm>
            <a:off x="0" y="11525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4357" name="Rectangle 15"/>
          <p:cNvSpPr/>
          <p:nvPr/>
        </p:nvSpPr>
        <p:spPr>
          <a:xfrm>
            <a:off x="0" y="1857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4358" name="Rectangle 16"/>
          <p:cNvSpPr/>
          <p:nvPr/>
        </p:nvSpPr>
        <p:spPr>
          <a:xfrm>
            <a:off x="0" y="3448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4359" name="Rectangle 17"/>
          <p:cNvSpPr/>
          <p:nvPr/>
        </p:nvSpPr>
        <p:spPr>
          <a:xfrm>
            <a:off x="0" y="58197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800">
                <a:latin typeface="Arial" panose="020B0604020202020204" pitchFamily="34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4360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4361" name="Rectangle 10"/>
          <p:cNvSpPr/>
          <p:nvPr/>
        </p:nvSpPr>
        <p:spPr>
          <a:xfrm>
            <a:off x="0" y="11525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4362" name="Rectangle 11"/>
          <p:cNvSpPr/>
          <p:nvPr/>
        </p:nvSpPr>
        <p:spPr>
          <a:xfrm>
            <a:off x="0" y="1857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4363" name="Rectangle 12"/>
          <p:cNvSpPr/>
          <p:nvPr/>
        </p:nvSpPr>
        <p:spPr>
          <a:xfrm>
            <a:off x="0" y="35147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800">
                <a:latin typeface="Arial" panose="020B0604020202020204" pitchFamily="34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4364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4365" name="Rectangle 11"/>
          <p:cNvSpPr/>
          <p:nvPr/>
        </p:nvSpPr>
        <p:spPr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4366" name="Rectangle 12"/>
          <p:cNvSpPr/>
          <p:nvPr/>
        </p:nvSpPr>
        <p:spPr>
          <a:xfrm>
            <a:off x="0" y="16573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4367" name="Rectangle 13"/>
          <p:cNvSpPr/>
          <p:nvPr/>
        </p:nvSpPr>
        <p:spPr>
          <a:xfrm>
            <a:off x="0" y="16573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>
                <a:latin typeface="Arial" panose="020B0604020202020204" pitchFamily="34" charset="0"/>
              </a:rPr>
              <a:t>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224368" name="Rectangle 14"/>
          <p:cNvSpPr/>
          <p:nvPr/>
        </p:nvSpPr>
        <p:spPr>
          <a:xfrm>
            <a:off x="0" y="23431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</a:t>
            </a:r>
            <a:endParaRPr>
              <a:latin typeface="Arial" panose="020B0604020202020204" pitchFamily="34" charset="0"/>
            </a:endParaRPr>
          </a:p>
        </p:txBody>
      </p:sp>
      <p:graphicFrame>
        <p:nvGraphicFramePr>
          <p:cNvPr id="224279" name="Object 224278"/>
          <p:cNvGraphicFramePr>
            <a:graphicFrameLocks noChangeAspect="1"/>
          </p:cNvGraphicFramePr>
          <p:nvPr/>
        </p:nvGraphicFramePr>
        <p:xfrm>
          <a:off x="1835150" y="188913"/>
          <a:ext cx="28178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2" name="" r:id="rId1" imgW="1879600" imgH="419100" progId="Equation.3">
                  <p:embed/>
                </p:oleObj>
              </mc:Choice>
              <mc:Fallback>
                <p:oleObj name="" r:id="rId1" imgW="1879600" imgH="419100" progId="Equation.3">
                  <p:embed/>
                  <p:pic>
                    <p:nvPicPr>
                      <p:cNvPr id="0" name="Picture 347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35150" y="188913"/>
                        <a:ext cx="2817813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278" name="Object 224277"/>
          <p:cNvGraphicFramePr>
            <a:graphicFrameLocks noChangeAspect="1"/>
          </p:cNvGraphicFramePr>
          <p:nvPr/>
        </p:nvGraphicFramePr>
        <p:xfrm>
          <a:off x="2909888" y="836613"/>
          <a:ext cx="274161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6" name="" r:id="rId3" imgW="1828800" imgH="228600" progId="Equation.3">
                  <p:embed/>
                </p:oleObj>
              </mc:Choice>
              <mc:Fallback>
                <p:oleObj name="" r:id="rId3" imgW="1828800" imgH="228600" progId="Equation.3">
                  <p:embed/>
                  <p:pic>
                    <p:nvPicPr>
                      <p:cNvPr id="0" name="Picture 34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9888" y="836613"/>
                        <a:ext cx="2741612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277" name="Object 224276"/>
          <p:cNvGraphicFramePr>
            <a:graphicFrameLocks noChangeAspect="1"/>
          </p:cNvGraphicFramePr>
          <p:nvPr/>
        </p:nvGraphicFramePr>
        <p:xfrm>
          <a:off x="1619250" y="1196975"/>
          <a:ext cx="32178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7" name="" r:id="rId5" imgW="2146300" imgH="203200" progId="Equation.3">
                  <p:embed/>
                </p:oleObj>
              </mc:Choice>
              <mc:Fallback>
                <p:oleObj name="" r:id="rId5" imgW="2146300" imgH="203200" progId="Equation.3">
                  <p:embed/>
                  <p:pic>
                    <p:nvPicPr>
                      <p:cNvPr id="0" name="Picture 347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9250" y="1196975"/>
                        <a:ext cx="3217863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276" name="Object 224275"/>
          <p:cNvGraphicFramePr>
            <a:graphicFrameLocks noChangeAspect="1"/>
          </p:cNvGraphicFramePr>
          <p:nvPr/>
        </p:nvGraphicFramePr>
        <p:xfrm>
          <a:off x="3276600" y="1539875"/>
          <a:ext cx="876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5" name="" r:id="rId7" imgW="584200" imgH="203200" progId="Equation.3">
                  <p:embed/>
                </p:oleObj>
              </mc:Choice>
              <mc:Fallback>
                <p:oleObj name="" r:id="rId7" imgW="584200" imgH="203200" progId="Equation.3">
                  <p:embed/>
                  <p:pic>
                    <p:nvPicPr>
                      <p:cNvPr id="0" name="Picture 347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76600" y="1539875"/>
                        <a:ext cx="8763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275" name="Object 224274"/>
          <p:cNvGraphicFramePr>
            <a:graphicFrameLocks noChangeAspect="1"/>
          </p:cNvGraphicFramePr>
          <p:nvPr/>
        </p:nvGraphicFramePr>
        <p:xfrm>
          <a:off x="1692275" y="1844675"/>
          <a:ext cx="260826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8" name="" r:id="rId9" imgW="1739900" imgH="228600" progId="Equation.3">
                  <p:embed/>
                </p:oleObj>
              </mc:Choice>
              <mc:Fallback>
                <p:oleObj name="" r:id="rId9" imgW="1739900" imgH="228600" progId="Equation.3">
                  <p:embed/>
                  <p:pic>
                    <p:nvPicPr>
                      <p:cNvPr id="0" name="Picture 346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92275" y="1844675"/>
                        <a:ext cx="2608263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274" name="Object 224273"/>
          <p:cNvGraphicFramePr>
            <a:graphicFrameLocks noChangeAspect="1"/>
          </p:cNvGraphicFramePr>
          <p:nvPr/>
        </p:nvGraphicFramePr>
        <p:xfrm>
          <a:off x="3348038" y="2154238"/>
          <a:ext cx="855662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8" name="" r:id="rId11" imgW="570865" imgH="177800" progId="Equation.3">
                  <p:embed/>
                </p:oleObj>
              </mc:Choice>
              <mc:Fallback>
                <p:oleObj name="" r:id="rId11" imgW="570865" imgH="177800" progId="Equation.3">
                  <p:embed/>
                  <p:pic>
                    <p:nvPicPr>
                      <p:cNvPr id="0" name="Picture 347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48038" y="2154238"/>
                        <a:ext cx="855662" cy="266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273" name="Object 224272"/>
          <p:cNvGraphicFramePr>
            <a:graphicFrameLocks noChangeAspect="1"/>
          </p:cNvGraphicFramePr>
          <p:nvPr/>
        </p:nvGraphicFramePr>
        <p:xfrm>
          <a:off x="3328988" y="2460625"/>
          <a:ext cx="6667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6" name="" r:id="rId13" imgW="443865" imgH="165100" progId="Equation.3">
                  <p:embed/>
                </p:oleObj>
              </mc:Choice>
              <mc:Fallback>
                <p:oleObj name="" r:id="rId13" imgW="443865" imgH="165100" progId="Equation.3">
                  <p:embed/>
                  <p:pic>
                    <p:nvPicPr>
                      <p:cNvPr id="0" name="Picture 346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28988" y="2460625"/>
                        <a:ext cx="666750" cy="247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272" name="Object 224271"/>
          <p:cNvGraphicFramePr>
            <a:graphicFrameLocks noChangeAspect="1"/>
          </p:cNvGraphicFramePr>
          <p:nvPr/>
        </p:nvGraphicFramePr>
        <p:xfrm>
          <a:off x="1714500" y="2857500"/>
          <a:ext cx="26463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9" name="" r:id="rId15" imgW="1765300" imgH="203200" progId="Equation.3">
                  <p:embed/>
                </p:oleObj>
              </mc:Choice>
              <mc:Fallback>
                <p:oleObj name="" r:id="rId15" imgW="1765300" imgH="203200" progId="Equation.3">
                  <p:embed/>
                  <p:pic>
                    <p:nvPicPr>
                      <p:cNvPr id="0" name="Picture 346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714500" y="2857500"/>
                        <a:ext cx="2646363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271" name="Object 224270"/>
          <p:cNvGraphicFramePr>
            <a:graphicFrameLocks noChangeAspect="1"/>
          </p:cNvGraphicFramePr>
          <p:nvPr/>
        </p:nvGraphicFramePr>
        <p:xfrm>
          <a:off x="3276600" y="3090863"/>
          <a:ext cx="855663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0" name="" r:id="rId17" imgW="570865" imgH="177800" progId="Equation.3">
                  <p:embed/>
                </p:oleObj>
              </mc:Choice>
              <mc:Fallback>
                <p:oleObj name="" r:id="rId17" imgW="570865" imgH="177800" progId="Equation.3">
                  <p:embed/>
                  <p:pic>
                    <p:nvPicPr>
                      <p:cNvPr id="0" name="Picture 346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276600" y="3090863"/>
                        <a:ext cx="855663" cy="266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987675" y="3378200"/>
          <a:ext cx="97155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" name="" r:id="rId19" imgW="647700" imgH="177800" progId="Equation.3">
                  <p:embed/>
                </p:oleObj>
              </mc:Choice>
              <mc:Fallback>
                <p:oleObj name="" r:id="rId19" imgW="647700" imgH="177800" progId="Equation.3">
                  <p:embed/>
                  <p:pic>
                    <p:nvPicPr>
                      <p:cNvPr id="0" name="Picture 3470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987675" y="3378200"/>
                        <a:ext cx="971550" cy="266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851025" y="3644900"/>
          <a:ext cx="20002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3" name="" r:id="rId21" imgW="1333500" imgH="393700" progId="Equation.3">
                  <p:embed/>
                </p:oleObj>
              </mc:Choice>
              <mc:Fallback>
                <p:oleObj name="" r:id="rId21" imgW="1333500" imgH="393700" progId="Equation.3">
                  <p:embed/>
                  <p:pic>
                    <p:nvPicPr>
                      <p:cNvPr id="0" name="Picture 3472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851025" y="3644900"/>
                        <a:ext cx="2000250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925638" y="4240213"/>
          <a:ext cx="264636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9" name="" r:id="rId23" imgW="1765300" imgH="419100" progId="Equation.3">
                  <p:embed/>
                </p:oleObj>
              </mc:Choice>
              <mc:Fallback>
                <p:oleObj name="" r:id="rId23" imgW="1765300" imgH="419100" progId="Equation.3">
                  <p:embed/>
                  <p:pic>
                    <p:nvPicPr>
                      <p:cNvPr id="0" name="Picture 3478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925638" y="4240213"/>
                        <a:ext cx="2646362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941513" y="4937125"/>
          <a:ext cx="5294312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4" name="" r:id="rId25" imgW="3530600" imgH="482600" progId="Equation.3">
                  <p:embed/>
                </p:oleObj>
              </mc:Choice>
              <mc:Fallback>
                <p:oleObj name="" r:id="rId25" imgW="3530600" imgH="482600" progId="Equation.3">
                  <p:embed/>
                  <p:pic>
                    <p:nvPicPr>
                      <p:cNvPr id="0" name="Picture 3473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941513" y="4937125"/>
                        <a:ext cx="5294312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619250" y="5734050"/>
          <a:ext cx="319881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7" name="" r:id="rId27" imgW="2133600" imgH="431800" progId="Equation.3">
                  <p:embed/>
                </p:oleObj>
              </mc:Choice>
              <mc:Fallback>
                <p:oleObj name="" r:id="rId27" imgW="2133600" imgH="431800" progId="Equation.3">
                  <p:embed/>
                  <p:pic>
                    <p:nvPicPr>
                      <p:cNvPr id="0" name="Picture 3466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619250" y="5734050"/>
                        <a:ext cx="3198813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9" name="Rectangle 2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4370" name="Rectangle 25"/>
          <p:cNvSpPr/>
          <p:nvPr/>
        </p:nvSpPr>
        <p:spPr>
          <a:xfrm>
            <a:off x="0" y="9620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4371" name="Rectangle 26"/>
          <p:cNvSpPr/>
          <p:nvPr/>
        </p:nvSpPr>
        <p:spPr>
          <a:xfrm>
            <a:off x="0" y="16954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4372" name="Rectangle 27"/>
          <p:cNvSpPr/>
          <p:nvPr/>
        </p:nvSpPr>
        <p:spPr>
          <a:xfrm>
            <a:off x="0" y="24003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4373" name="Rectangle 28"/>
          <p:cNvSpPr/>
          <p:nvPr/>
        </p:nvSpPr>
        <p:spPr>
          <a:xfrm>
            <a:off x="0" y="26479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4374" name="Rectangle 29"/>
          <p:cNvSpPr/>
          <p:nvPr/>
        </p:nvSpPr>
        <p:spPr>
          <a:xfrm>
            <a:off x="0" y="2914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4375" name="Rectangle 30"/>
          <p:cNvSpPr/>
          <p:nvPr/>
        </p:nvSpPr>
        <p:spPr>
          <a:xfrm>
            <a:off x="0" y="31242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4376" name="Rectangle 3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4377" name="Rectangle 32"/>
          <p:cNvSpPr/>
          <p:nvPr/>
        </p:nvSpPr>
        <p:spPr>
          <a:xfrm>
            <a:off x="0" y="35528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4378" name="Rectangle 33"/>
          <p:cNvSpPr/>
          <p:nvPr/>
        </p:nvSpPr>
        <p:spPr>
          <a:xfrm>
            <a:off x="0" y="3762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4379" name="Rectangle 34"/>
          <p:cNvSpPr/>
          <p:nvPr/>
        </p:nvSpPr>
        <p:spPr>
          <a:xfrm>
            <a:off x="0" y="39719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  <p:sp>
        <p:nvSpPr>
          <p:cNvPr id="224380" name="Rectangle 35"/>
          <p:cNvSpPr/>
          <p:nvPr/>
        </p:nvSpPr>
        <p:spPr>
          <a:xfrm>
            <a:off x="0" y="44481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4381" name="Rectangle 36"/>
          <p:cNvSpPr/>
          <p:nvPr/>
        </p:nvSpPr>
        <p:spPr>
          <a:xfrm>
            <a:off x="0" y="54102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24382" name="Rectangle 37"/>
          <p:cNvSpPr/>
          <p:nvPr/>
        </p:nvSpPr>
        <p:spPr>
          <a:xfrm>
            <a:off x="0" y="64484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4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4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4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4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4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4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4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4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4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4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4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  <a:ln/>
        </p:spPr>
        <p:txBody>
          <a:bodyPr vert="horz" wrap="square" lIns="91440" tIns="45720" rIns="91440" bIns="45720" anchor="t"/>
          <a:p>
            <a:pPr marL="0" indent="0" algn="ctr">
              <a:buNone/>
            </a:pPr>
            <a:r>
              <a:t>6. Form the difference equation whose solution is </a:t>
            </a:r>
          </a:p>
          <a:p>
            <a:pPr marL="0" indent="0" algn="ctr">
              <a:buNone/>
            </a:pPr>
            <a:r>
              <a:rPr dirty="0" err="1"/>
              <a:t>y</a:t>
            </a:r>
            <a:r>
              <a:rPr baseline="-25000" dirty="0" err="1"/>
              <a:t>n</a:t>
            </a:r>
            <a:r>
              <a:t> = (A + Bn)2</a:t>
            </a:r>
            <a:r>
              <a:rPr baseline="30000"/>
              <a:t>n</a:t>
            </a:r>
            <a:endParaRPr baseline="30000"/>
          </a:p>
          <a:p>
            <a:pPr marL="0" indent="0" algn="just">
              <a:buNone/>
            </a:pPr>
            <a:r>
              <a:t>Solution: Given </a:t>
            </a:r>
          </a:p>
          <a:p>
            <a:pPr marL="0" indent="0" algn="just">
              <a:buNone/>
            </a:pPr>
            <a:r>
              <a:rPr dirty="0" err="1"/>
              <a:t>y</a:t>
            </a:r>
            <a:r>
              <a:rPr baseline="-25000" dirty="0" err="1"/>
              <a:t>n</a:t>
            </a:r>
            <a:r>
              <a:t> = (A + Bn)2</a:t>
            </a:r>
            <a:r>
              <a:rPr baseline="30000"/>
              <a:t>n</a:t>
            </a:r>
            <a:r>
              <a:t> = A2</a:t>
            </a:r>
            <a:r>
              <a:rPr baseline="30000"/>
              <a:t>n</a:t>
            </a:r>
            <a:r>
              <a:t> + Bn2</a:t>
            </a:r>
            <a:r>
              <a:rPr baseline="30000"/>
              <a:t>n</a:t>
            </a:r>
            <a:r>
              <a:t>   --------- (1)</a:t>
            </a:r>
          </a:p>
          <a:p>
            <a:pPr marL="0" indent="0" algn="just">
              <a:buNone/>
            </a:pPr>
            <a:r>
              <a:t>y</a:t>
            </a:r>
            <a:r>
              <a:rPr baseline="-25000"/>
              <a:t>n+1</a:t>
            </a:r>
            <a:r>
              <a:t> = [A + B(n+1)]2</a:t>
            </a:r>
            <a:r>
              <a:rPr baseline="30000"/>
              <a:t>n+1</a:t>
            </a:r>
            <a:r>
              <a:t> = 2[A + B(n+1)]2</a:t>
            </a:r>
            <a:r>
              <a:rPr baseline="30000"/>
              <a:t>n</a:t>
            </a:r>
            <a:r>
              <a:t> </a:t>
            </a:r>
          </a:p>
          <a:p>
            <a:pPr marL="0" indent="0" algn="just">
              <a:buNone/>
            </a:pPr>
            <a:r>
              <a:t>		              = 2A2</a:t>
            </a:r>
            <a:r>
              <a:rPr baseline="30000"/>
              <a:t>n</a:t>
            </a:r>
            <a:r>
              <a:t> + 2B(n+1)2</a:t>
            </a:r>
            <a:r>
              <a:rPr baseline="30000"/>
              <a:t>n</a:t>
            </a:r>
            <a:r>
              <a:t> --------(2)</a:t>
            </a:r>
          </a:p>
          <a:p>
            <a:pPr marL="0" indent="0" algn="just">
              <a:buNone/>
            </a:pPr>
            <a:r>
              <a:t>y</a:t>
            </a:r>
            <a:r>
              <a:rPr baseline="-25000"/>
              <a:t>n+2</a:t>
            </a:r>
            <a:r>
              <a:t> = [A + B(n+2)]2</a:t>
            </a:r>
            <a:r>
              <a:rPr baseline="30000"/>
              <a:t>n+2</a:t>
            </a:r>
            <a:r>
              <a:t> = 4[A + B(n+2)]2</a:t>
            </a:r>
            <a:r>
              <a:rPr baseline="30000"/>
              <a:t>n</a:t>
            </a:r>
            <a:endParaRPr baseline="30000"/>
          </a:p>
          <a:p>
            <a:pPr marL="0" indent="0" algn="just">
              <a:buNone/>
            </a:pPr>
            <a:r>
              <a:t>			 = 4A2</a:t>
            </a:r>
            <a:r>
              <a:rPr baseline="30000"/>
              <a:t>n</a:t>
            </a:r>
            <a:r>
              <a:t> + 4B(n+2)2</a:t>
            </a:r>
            <a:r>
              <a:rPr baseline="30000"/>
              <a:t>n</a:t>
            </a:r>
            <a:r>
              <a:t> -------(3)</a:t>
            </a:r>
          </a:p>
          <a:p>
            <a:pPr marL="0" indent="0" algn="just">
              <a:buNone/>
            </a:pPr>
            <a:r>
              <a:t>Eliminating A and B from equations (1), (2) and (3), we have</a:t>
            </a:r>
          </a:p>
          <a:p>
            <a:pPr marL="0" indent="0" algn="just">
              <a:buNone/>
            </a:pPr>
          </a:p>
          <a:p>
            <a:pPr marL="0" indent="0" algn="just">
              <a:buNone/>
            </a:pPr>
          </a:p>
        </p:txBody>
      </p:sp>
      <p:sp>
        <p:nvSpPr>
          <p:cNvPr id="334850" name="Rectangle 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4851" name="Rectangle 5"/>
          <p:cNvSpPr/>
          <p:nvPr/>
        </p:nvSpPr>
        <p:spPr>
          <a:xfrm>
            <a:off x="0" y="1162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>
                <a:latin typeface="Arial" panose="020B0604020202020204" pitchFamily="34" charset="0"/>
                <a:cs typeface="Times New Roman" panose="02020603050405020304" pitchFamily="18" charset="0"/>
              </a:rPr>
              <a:t>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334852" name="Rectangle 6"/>
          <p:cNvSpPr/>
          <p:nvPr/>
        </p:nvSpPr>
        <p:spPr>
          <a:xfrm>
            <a:off x="0" y="29908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334853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4854" name="Rectangle 7"/>
          <p:cNvSpPr/>
          <p:nvPr/>
        </p:nvSpPr>
        <p:spPr>
          <a:xfrm>
            <a:off x="0" y="34766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4855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 b="1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334856" name="Rectangle 11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4857" name="Rectangle 12"/>
          <p:cNvSpPr/>
          <p:nvPr/>
        </p:nvSpPr>
        <p:spPr>
          <a:xfrm>
            <a:off x="0" y="1447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800">
                <a:latin typeface="Arial" panose="020B0604020202020204" pitchFamily="34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334858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4859" name="Rectangle 7"/>
          <p:cNvSpPr/>
          <p:nvPr/>
        </p:nvSpPr>
        <p:spPr>
          <a:xfrm>
            <a:off x="0" y="2162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4860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4861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4862" name="Rectangle 6"/>
          <p:cNvSpPr/>
          <p:nvPr/>
        </p:nvSpPr>
        <p:spPr>
          <a:xfrm>
            <a:off x="0" y="3000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4863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4864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4865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51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51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51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7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charRg st="67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charRg st="67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84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charRg st="84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charRg st="84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84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charRg st="84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charRg st="84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29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charRg st="129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charRg st="129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29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charRg st="129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charRg st="129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72" end="2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charRg st="172" end="2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charRg st="172" end="2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19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charRg st="219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charRg st="219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61" end="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charRg st="261" end="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charRg st="261" end="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95" end="3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charRg st="295" end="3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charRg st="295" end="35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67269" name="Object 267268"/>
          <p:cNvGraphicFramePr>
            <a:graphicFrameLocks noChangeAspect="1"/>
          </p:cNvGraphicFramePr>
          <p:nvPr/>
        </p:nvGraphicFramePr>
        <p:xfrm>
          <a:off x="3500438" y="428625"/>
          <a:ext cx="2189162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0" name="" r:id="rId1" imgW="1459865" imgH="711200" progId="Equation.3">
                  <p:embed/>
                </p:oleObj>
              </mc:Choice>
              <mc:Fallback>
                <p:oleObj name="" r:id="rId1" imgW="1459865" imgH="711200" progId="Equation.3">
                  <p:embed/>
                  <p:pic>
                    <p:nvPicPr>
                      <p:cNvPr id="0" name="Picture 34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00438" y="428625"/>
                        <a:ext cx="2189162" cy="1065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68" name="Object 267267"/>
          <p:cNvGraphicFramePr>
            <a:graphicFrameLocks noChangeAspect="1"/>
          </p:cNvGraphicFramePr>
          <p:nvPr/>
        </p:nvGraphicFramePr>
        <p:xfrm>
          <a:off x="1000125" y="1714500"/>
          <a:ext cx="601821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" name="" r:id="rId3" imgW="4013200" imgH="228600" progId="Equation.3">
                  <p:embed/>
                </p:oleObj>
              </mc:Choice>
              <mc:Fallback>
                <p:oleObj name="" r:id="rId3" imgW="4013200" imgH="228600" progId="Equation.3">
                  <p:embed/>
                  <p:pic>
                    <p:nvPicPr>
                      <p:cNvPr id="0" name="Picture 34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0125" y="1714500"/>
                        <a:ext cx="6018213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67" name="Object 267266"/>
          <p:cNvGraphicFramePr>
            <a:graphicFrameLocks noChangeAspect="1"/>
          </p:cNvGraphicFramePr>
          <p:nvPr/>
        </p:nvGraphicFramePr>
        <p:xfrm>
          <a:off x="3978275" y="2222500"/>
          <a:ext cx="297021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" name="" r:id="rId5" imgW="1981200" imgH="228600" progId="Equation.3">
                  <p:embed/>
                </p:oleObj>
              </mc:Choice>
              <mc:Fallback>
                <p:oleObj name="" r:id="rId5" imgW="1981200" imgH="228600" progId="Equation.3">
                  <p:embed/>
                  <p:pic>
                    <p:nvPicPr>
                      <p:cNvPr id="0" name="Picture 34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8275" y="2222500"/>
                        <a:ext cx="2970213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66" name="Object 267265"/>
          <p:cNvGraphicFramePr>
            <a:graphicFrameLocks noChangeAspect="1"/>
          </p:cNvGraphicFramePr>
          <p:nvPr/>
        </p:nvGraphicFramePr>
        <p:xfrm>
          <a:off x="4929188" y="2714625"/>
          <a:ext cx="2095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" name="" r:id="rId7" imgW="1397000" imgH="228600" progId="Equation.3">
                  <p:embed/>
                </p:oleObj>
              </mc:Choice>
              <mc:Fallback>
                <p:oleObj name="" r:id="rId7" imgW="1397000" imgH="228600" progId="Equation.3">
                  <p:embed/>
                  <p:pic>
                    <p:nvPicPr>
                      <p:cNvPr id="0" name="Picture 348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29188" y="2714625"/>
                        <a:ext cx="2095500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65" name="Object 267264"/>
          <p:cNvGraphicFramePr>
            <a:graphicFrameLocks noChangeAspect="1"/>
          </p:cNvGraphicFramePr>
          <p:nvPr/>
        </p:nvGraphicFramePr>
        <p:xfrm>
          <a:off x="4416425" y="3213100"/>
          <a:ext cx="253206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" name="" r:id="rId9" imgW="1689100" imgH="228600" progId="Equation.3">
                  <p:embed/>
                </p:oleObj>
              </mc:Choice>
              <mc:Fallback>
                <p:oleObj name="" r:id="rId9" imgW="1689100" imgH="228600" progId="Equation.3">
                  <p:embed/>
                  <p:pic>
                    <p:nvPicPr>
                      <p:cNvPr id="0" name="Picture 348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16425" y="3213100"/>
                        <a:ext cx="2532063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7295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7296" name="Rectangle 7"/>
          <p:cNvSpPr/>
          <p:nvPr/>
        </p:nvSpPr>
        <p:spPr>
          <a:xfrm>
            <a:off x="0" y="13144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7297" name="Rectangle 8"/>
          <p:cNvSpPr/>
          <p:nvPr/>
        </p:nvSpPr>
        <p:spPr>
          <a:xfrm>
            <a:off x="0" y="204787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7298" name="Rectangle 9"/>
          <p:cNvSpPr/>
          <p:nvPr/>
        </p:nvSpPr>
        <p:spPr>
          <a:xfrm>
            <a:off x="0" y="27813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7299" name="Rectangle 10"/>
          <p:cNvSpPr/>
          <p:nvPr/>
        </p:nvSpPr>
        <p:spPr>
          <a:xfrm>
            <a:off x="0" y="35147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7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7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7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7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7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7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7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7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7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7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260350"/>
            <a:ext cx="8642350" cy="63373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7.  Derive the difference equation from 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</a:t>
            </a:r>
            <a:r>
              <a:rPr kumimoji="0" lang="en-US" sz="32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(A +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)(-3)</a:t>
            </a:r>
            <a:r>
              <a:rPr kumimoji="0" lang="en-US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endParaRPr kumimoji="0" lang="en-US" sz="3200" b="0" i="0" u="none" strike="noStrike" kern="1200" cap="none" spc="0" normalizeH="0" baseline="30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Solution: Given 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</a:t>
            </a:r>
            <a:r>
              <a:rPr kumimoji="0" lang="en-US" sz="32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(A +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)(-3)</a:t>
            </a:r>
            <a:r>
              <a:rPr kumimoji="0" lang="en-US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A(-3)</a:t>
            </a:r>
            <a:r>
              <a:rPr kumimoji="0" lang="en-US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+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(-3)</a:t>
            </a:r>
            <a:r>
              <a:rPr kumimoji="0" lang="en-US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--------- (1)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</a:t>
            </a:r>
            <a:r>
              <a:rPr kumimoji="0" lang="en-US" sz="32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n+1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[A + B(n+1)](-3)</a:t>
            </a:r>
            <a:r>
              <a:rPr kumimoji="0" lang="en-US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n+1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= -3[A + B(n+1)](-3)</a:t>
            </a:r>
            <a:r>
              <a:rPr kumimoji="0" lang="en-US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= -3A(-3)</a:t>
            </a:r>
            <a:r>
              <a:rPr kumimoji="0" lang="en-US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- 3B(n+1)(-3)</a:t>
            </a:r>
            <a:r>
              <a:rPr kumimoji="0" lang="en-US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--------(2)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</a:t>
            </a:r>
            <a:r>
              <a:rPr kumimoji="0" lang="en-US" sz="32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n+2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[A + B(n+2)](-3)</a:t>
            </a:r>
            <a:r>
              <a:rPr kumimoji="0" lang="en-US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n+2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= 9[A + B(n+2)](-3)</a:t>
            </a:r>
            <a:r>
              <a:rPr kumimoji="0" lang="en-US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endParaRPr kumimoji="0" lang="en-US" sz="3200" b="0" i="0" u="none" strike="noStrike" kern="1200" cap="none" spc="0" normalizeH="0" baseline="30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= 9A(-3)</a:t>
            </a:r>
            <a:r>
              <a:rPr kumimoji="0" lang="en-US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+ 9B(n+2)(-3)</a:t>
            </a:r>
            <a:r>
              <a:rPr kumimoji="0" lang="en-US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-------(3)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Eliminating A and B from equations (1), (2) and (3), we have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6898" name="Rectangle 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6899" name="Rectangle 5"/>
          <p:cNvSpPr/>
          <p:nvPr/>
        </p:nvSpPr>
        <p:spPr>
          <a:xfrm>
            <a:off x="0" y="1162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>
                <a:latin typeface="Arial" panose="020B0604020202020204" pitchFamily="34" charset="0"/>
                <a:cs typeface="Times New Roman" panose="02020603050405020304" pitchFamily="18" charset="0"/>
              </a:rPr>
              <a:t>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336900" name="Rectangle 6"/>
          <p:cNvSpPr/>
          <p:nvPr/>
        </p:nvSpPr>
        <p:spPr>
          <a:xfrm>
            <a:off x="0" y="29908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     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336901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6902" name="Rectangle 7"/>
          <p:cNvSpPr/>
          <p:nvPr/>
        </p:nvSpPr>
        <p:spPr>
          <a:xfrm>
            <a:off x="0" y="34766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6903" name="Rectangle 1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400" b="1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336904" name="Rectangle 11"/>
          <p:cNvSpPr/>
          <p:nvPr/>
        </p:nvSpPr>
        <p:spPr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6905" name="Rectangle 12"/>
          <p:cNvSpPr/>
          <p:nvPr/>
        </p:nvSpPr>
        <p:spPr>
          <a:xfrm>
            <a:off x="0" y="1447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800">
                <a:latin typeface="Arial" panose="020B0604020202020204" pitchFamily="34" charset="0"/>
              </a:rPr>
              <a:t> 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336906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6907" name="Rectangle 7"/>
          <p:cNvSpPr/>
          <p:nvPr/>
        </p:nvSpPr>
        <p:spPr>
          <a:xfrm>
            <a:off x="0" y="2162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6908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6909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6910" name="Rectangle 6"/>
          <p:cNvSpPr/>
          <p:nvPr/>
        </p:nvSpPr>
        <p:spPr>
          <a:xfrm>
            <a:off x="0" y="3000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6911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6912" name="Rectangle 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6913" name="Rectangle 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6914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336915" name="Rectangle 7"/>
          <p:cNvSpPr/>
          <p:nvPr/>
        </p:nvSpPr>
        <p:spPr>
          <a:xfrm>
            <a:off x="0" y="13144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sz="1200" b="1">
                <a:latin typeface="Arial" panose="020B0604020202020204" pitchFamily="34" charset="0"/>
                <a:cs typeface="Times New Roman" panose="02020603050405020304" pitchFamily="18" charset="0"/>
              </a:rPr>
              <a:t>                </a:t>
            </a:r>
            <a:endParaRPr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1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41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41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0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charRg st="60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charRg st="60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77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charRg st="77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charRg st="77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31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charRg st="131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charRg st="131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59" end="1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charRg st="159" end="18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charRg st="159" end="18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89" end="2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charRg st="189" end="2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charRg st="189" end="2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34" end="2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charRg st="234" end="2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charRg st="234" end="2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62" end="2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charRg st="262" end="29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charRg st="262" end="29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91" end="3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charRg st="291" end="3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charRg st="291" end="3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35" end="3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charRg st="335" end="39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charRg st="335" end="39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68293" name="Object 268292"/>
          <p:cNvGraphicFramePr>
            <a:graphicFrameLocks noChangeAspect="1"/>
          </p:cNvGraphicFramePr>
          <p:nvPr/>
        </p:nvGraphicFramePr>
        <p:xfrm>
          <a:off x="3357563" y="428625"/>
          <a:ext cx="24574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" name="" r:id="rId1" imgW="1638300" imgH="711200" progId="Equation.3">
                  <p:embed/>
                </p:oleObj>
              </mc:Choice>
              <mc:Fallback>
                <p:oleObj name="" r:id="rId1" imgW="1638300" imgH="711200" progId="Equation.3">
                  <p:embed/>
                  <p:pic>
                    <p:nvPicPr>
                      <p:cNvPr id="0" name="Picture 34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57563" y="428625"/>
                        <a:ext cx="2457450" cy="1066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92" name="Object 268291"/>
          <p:cNvGraphicFramePr>
            <a:graphicFrameLocks noChangeAspect="1"/>
          </p:cNvGraphicFramePr>
          <p:nvPr/>
        </p:nvGraphicFramePr>
        <p:xfrm>
          <a:off x="539750" y="1862138"/>
          <a:ext cx="649446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" name="" r:id="rId3" imgW="4330700" imgH="228600" progId="Equation.3">
                  <p:embed/>
                </p:oleObj>
              </mc:Choice>
              <mc:Fallback>
                <p:oleObj name="" r:id="rId3" imgW="4330700" imgH="228600" progId="Equation.3">
                  <p:embed/>
                  <p:pic>
                    <p:nvPicPr>
                      <p:cNvPr id="0" name="Picture 348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" y="1862138"/>
                        <a:ext cx="6494463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91" name="Object 268290"/>
          <p:cNvGraphicFramePr>
            <a:graphicFrameLocks noChangeAspect="1"/>
          </p:cNvGraphicFramePr>
          <p:nvPr/>
        </p:nvGraphicFramePr>
        <p:xfrm>
          <a:off x="3563938" y="2365375"/>
          <a:ext cx="348456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" name="" r:id="rId5" imgW="2324100" imgH="228600" progId="Equation.3">
                  <p:embed/>
                </p:oleObj>
              </mc:Choice>
              <mc:Fallback>
                <p:oleObj name="" r:id="rId5" imgW="2324100" imgH="228600" progId="Equation.3">
                  <p:embed/>
                  <p:pic>
                    <p:nvPicPr>
                      <p:cNvPr id="0" name="Picture 348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63938" y="2365375"/>
                        <a:ext cx="3484562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90" name="Object 268289"/>
          <p:cNvGraphicFramePr>
            <a:graphicFrameLocks noChangeAspect="1"/>
          </p:cNvGraphicFramePr>
          <p:nvPr/>
        </p:nvGraphicFramePr>
        <p:xfrm>
          <a:off x="4572000" y="2941638"/>
          <a:ext cx="2476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" name="" r:id="rId7" imgW="1651000" imgH="228600" progId="Equation.3">
                  <p:embed/>
                </p:oleObj>
              </mc:Choice>
              <mc:Fallback>
                <p:oleObj name="" r:id="rId7" imgW="1651000" imgH="228600" progId="Equation.3">
                  <p:embed/>
                  <p:pic>
                    <p:nvPicPr>
                      <p:cNvPr id="0" name="Picture 348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2000" y="2941638"/>
                        <a:ext cx="2476500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89" name="Object 268288"/>
          <p:cNvGraphicFramePr>
            <a:graphicFrameLocks noChangeAspect="1"/>
          </p:cNvGraphicFramePr>
          <p:nvPr/>
        </p:nvGraphicFramePr>
        <p:xfrm>
          <a:off x="4500563" y="3500438"/>
          <a:ext cx="2514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" name="" r:id="rId9" imgW="1676400" imgH="228600" progId="Equation.3">
                  <p:embed/>
                </p:oleObj>
              </mc:Choice>
              <mc:Fallback>
                <p:oleObj name="" r:id="rId9" imgW="1676400" imgH="228600" progId="Equation.3">
                  <p:embed/>
                  <p:pic>
                    <p:nvPicPr>
                      <p:cNvPr id="0" name="Picture 348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00563" y="3500438"/>
                        <a:ext cx="2514600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8319" name="Rectangle 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8320" name="Rectangle 7"/>
          <p:cNvSpPr/>
          <p:nvPr/>
        </p:nvSpPr>
        <p:spPr>
          <a:xfrm>
            <a:off x="0" y="131445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8321" name="Rectangle 9"/>
          <p:cNvSpPr/>
          <p:nvPr/>
        </p:nvSpPr>
        <p:spPr>
          <a:xfrm>
            <a:off x="2987675" y="2636838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68322" name="Rectangle 11"/>
          <p:cNvSpPr/>
          <p:nvPr/>
        </p:nvSpPr>
        <p:spPr>
          <a:xfrm>
            <a:off x="0" y="42481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defTabSz="914400">
              <a:tabLst>
                <a:tab pos="4762500" algn="l"/>
              </a:tabLst>
            </a:pPr>
            <a:endParaRPr lang="en-IN" altLang="x-none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8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8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8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8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8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8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8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8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96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625" y="785813"/>
            <a:ext cx="857250" cy="3571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8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500188"/>
            <a:ext cx="4429125" cy="1214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9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3" y="2357438"/>
            <a:ext cx="4565650" cy="71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00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75" y="3000375"/>
            <a:ext cx="5889625" cy="1000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01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313" y="4000500"/>
            <a:ext cx="5000625" cy="7223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 4"/>
          <p:cNvSpPr/>
          <p:nvPr/>
        </p:nvSpPr>
        <p:spPr>
          <a:xfrm>
            <a:off x="214282" y="285728"/>
            <a:ext cx="878687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Table of Z- Transforms</a:t>
            </a:r>
            <a:endParaRPr kumimoji="0" lang="en-US" sz="2400" b="1" i="0" u="none" strike="noStrike" kern="1200" cap="none" spc="0" normalizeH="0" baseline="0" noProof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222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1688" y="785813"/>
            <a:ext cx="6000750" cy="5929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.000000"/>
                                          </p:val>
                                        </p:tav>
                                        <p:tav tm="69900">
                                          <p:val>
                                            <p:fltVal val="45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25" y="260350"/>
            <a:ext cx="8661400" cy="6337300"/>
          </a:xfrm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Theorem 2 </a:t>
            </a:r>
            <a:r>
              <a:t>Frequency shifting</a:t>
            </a:r>
          </a:p>
          <a:p>
            <a:pPr marL="0" indent="0">
              <a:spcAft>
                <a:spcPts val="1200"/>
              </a:spcAft>
              <a:buNone/>
            </a:pPr>
            <a:r>
              <a:t> (i) </a:t>
            </a:r>
          </a:p>
          <a:p>
            <a:pPr marL="0" indent="0">
              <a:buNone/>
            </a:pPr>
            <a:r>
              <a:t>(ii)</a:t>
            </a:r>
          </a:p>
          <a:p>
            <a:pPr marL="0" indent="0">
              <a:buNone/>
            </a:pPr>
            <a:r>
              <a:rPr b="1">
                <a:solidFill>
                  <a:srgbClr val="0070C0"/>
                </a:solidFill>
              </a:rPr>
              <a:t>Proof</a:t>
            </a:r>
            <a:endParaRPr b="1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t>(i)</a:t>
            </a:r>
          </a:p>
          <a:p>
            <a:pPr marL="0" indent="0">
              <a:buNone/>
            </a:p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</a:p>
          <a:p>
            <a:pPr marL="0" indent="0">
              <a:buNone/>
            </a:pPr>
            <a:r>
              <a:t>(ii)</a:t>
            </a:r>
            <a:endParaRPr lang="en-IN" altLang="x-none"/>
          </a:p>
        </p:txBody>
      </p:sp>
      <p:sp>
        <p:nvSpPr>
          <p:cNvPr id="178239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7824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78241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78180" name="Object 178179"/>
          <p:cNvGraphicFramePr>
            <a:graphicFrameLocks noChangeAspect="1"/>
          </p:cNvGraphicFramePr>
          <p:nvPr/>
        </p:nvGraphicFramePr>
        <p:xfrm>
          <a:off x="955675" y="933450"/>
          <a:ext cx="1312863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1" imgW="889000" imgH="368300" progId="Equation.3">
                  <p:embed/>
                </p:oleObj>
              </mc:Choice>
              <mc:Fallback>
                <p:oleObj name="" r:id="rId1" imgW="889000" imgH="368300" progId="Equation.3">
                  <p:embed/>
                  <p:pic>
                    <p:nvPicPr>
                      <p:cNvPr id="0" name="Picture 30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55675" y="933450"/>
                        <a:ext cx="1312863" cy="550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242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78182" name="Object 178181"/>
          <p:cNvGraphicFramePr>
            <a:graphicFrameLocks noChangeAspect="1"/>
          </p:cNvGraphicFramePr>
          <p:nvPr/>
        </p:nvGraphicFramePr>
        <p:xfrm>
          <a:off x="971550" y="1628775"/>
          <a:ext cx="142557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3" imgW="965200" imgH="368300" progId="Equation.3">
                  <p:embed/>
                </p:oleObj>
              </mc:Choice>
              <mc:Fallback>
                <p:oleObj name="" r:id="rId3" imgW="965200" imgH="368300" progId="Equation.3">
                  <p:embed/>
                  <p:pic>
                    <p:nvPicPr>
                      <p:cNvPr id="0" name="Picture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550" y="1628775"/>
                        <a:ext cx="1425575" cy="550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243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78244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78245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78191" name="Object 178190"/>
          <p:cNvGraphicFramePr>
            <a:graphicFrameLocks noChangeAspect="1"/>
          </p:cNvGraphicFramePr>
          <p:nvPr/>
        </p:nvGraphicFramePr>
        <p:xfrm>
          <a:off x="1042988" y="2709863"/>
          <a:ext cx="23812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5" imgW="1587500" imgH="431800" progId="Equation.3">
                  <p:embed/>
                </p:oleObj>
              </mc:Choice>
              <mc:Fallback>
                <p:oleObj name="" r:id="rId5" imgW="1587500" imgH="431800" progId="Equation.3">
                  <p:embed/>
                  <p:pic>
                    <p:nvPicPr>
                      <p:cNvPr id="0" name="Picture 308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2988" y="2709863"/>
                        <a:ext cx="2381250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0" name="Object 178189"/>
          <p:cNvGraphicFramePr>
            <a:graphicFrameLocks noChangeAspect="1"/>
          </p:cNvGraphicFramePr>
          <p:nvPr/>
        </p:nvGraphicFramePr>
        <p:xfrm>
          <a:off x="969963" y="3300413"/>
          <a:ext cx="255111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7" imgW="1701800" imgH="469900" progId="Equation.3">
                  <p:embed/>
                </p:oleObj>
              </mc:Choice>
              <mc:Fallback>
                <p:oleObj name="" r:id="rId7" imgW="1701800" imgH="469900" progId="Equation.3">
                  <p:embed/>
                  <p:pic>
                    <p:nvPicPr>
                      <p:cNvPr id="0" name="Picture 307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9963" y="3300413"/>
                        <a:ext cx="2551112" cy="704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971550" y="4076700"/>
          <a:ext cx="16573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9" imgW="1104900" imgH="431800" progId="Equation.3">
                  <p:embed/>
                </p:oleObj>
              </mc:Choice>
              <mc:Fallback>
                <p:oleObj name="" r:id="rId9" imgW="1104900" imgH="431800" progId="Equation.3">
                  <p:embed/>
                  <p:pic>
                    <p:nvPicPr>
                      <p:cNvPr id="0" name="Picture 307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1550" y="4076700"/>
                        <a:ext cx="1657350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246" name="Rectangle 1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78247" name="Rectangle 17"/>
          <p:cNvSpPr/>
          <p:nvPr/>
        </p:nvSpPr>
        <p:spPr>
          <a:xfrm>
            <a:off x="0" y="8858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78248" name="Rectangle 18"/>
          <p:cNvSpPr/>
          <p:nvPr/>
        </p:nvSpPr>
        <p:spPr>
          <a:xfrm>
            <a:off x="0" y="1809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graphicFrame>
        <p:nvGraphicFramePr>
          <p:cNvPr id="178197" name="Object 178196"/>
          <p:cNvGraphicFramePr>
            <a:graphicFrameLocks noChangeAspect="1"/>
          </p:cNvGraphicFramePr>
          <p:nvPr/>
        </p:nvGraphicFramePr>
        <p:xfrm>
          <a:off x="971550" y="4725988"/>
          <a:ext cx="23431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1" imgW="1562100" imgH="431800" progId="Equation.3">
                  <p:embed/>
                </p:oleObj>
              </mc:Choice>
              <mc:Fallback>
                <p:oleObj name="" r:id="rId11" imgW="1562100" imgH="431800" progId="Equation.3">
                  <p:embed/>
                  <p:pic>
                    <p:nvPicPr>
                      <p:cNvPr id="0" name="Picture 308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1550" y="4725988"/>
                        <a:ext cx="2343150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6" name="Object 178195"/>
          <p:cNvGraphicFramePr>
            <a:graphicFrameLocks noChangeAspect="1"/>
          </p:cNvGraphicFramePr>
          <p:nvPr/>
        </p:nvGraphicFramePr>
        <p:xfrm>
          <a:off x="962025" y="5316538"/>
          <a:ext cx="24574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3" imgW="1638300" imgH="469900" progId="Equation.3">
                  <p:embed/>
                </p:oleObj>
              </mc:Choice>
              <mc:Fallback>
                <p:oleObj name="" r:id="rId13" imgW="1638300" imgH="469900" progId="Equation.3">
                  <p:embed/>
                  <p:pic>
                    <p:nvPicPr>
                      <p:cNvPr id="0" name="Picture 307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62025" y="5316538"/>
                        <a:ext cx="2457450" cy="704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5" name="Object 178194"/>
          <p:cNvGraphicFramePr>
            <a:graphicFrameLocks noChangeAspect="1"/>
          </p:cNvGraphicFramePr>
          <p:nvPr/>
        </p:nvGraphicFramePr>
        <p:xfrm>
          <a:off x="971550" y="6094413"/>
          <a:ext cx="175101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5" imgW="1167765" imgH="431800" progId="Equation.3">
                  <p:embed/>
                </p:oleObj>
              </mc:Choice>
              <mc:Fallback>
                <p:oleObj name="" r:id="rId15" imgW="1167765" imgH="431800" progId="Equation.3">
                  <p:embed/>
                  <p:pic>
                    <p:nvPicPr>
                      <p:cNvPr id="0" name="Picture 308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71550" y="6094413"/>
                        <a:ext cx="1751013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249" name="Rectangle 2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78250" name="Rectangle 23"/>
          <p:cNvSpPr/>
          <p:nvPr/>
        </p:nvSpPr>
        <p:spPr>
          <a:xfrm>
            <a:off x="0" y="88582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  <p:sp>
        <p:nvSpPr>
          <p:cNvPr id="178251" name="Rectangle 24"/>
          <p:cNvSpPr/>
          <p:nvPr/>
        </p:nvSpPr>
        <p:spPr>
          <a:xfrm>
            <a:off x="0" y="1809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en-IN" altLang="x-none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8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8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8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8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8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8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114300"/>
            <a:ext cx="5487988" cy="6669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050" y="214313"/>
            <a:ext cx="5121275" cy="6429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5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4438" y="0"/>
            <a:ext cx="4203700" cy="471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13" y="527050"/>
            <a:ext cx="4643437" cy="6143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763286" y="2073191"/>
            <a:ext cx="7831411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0" b="1" i="0" u="none" strike="noStrike" kern="1200" cap="none" spc="50" normalizeH="0" baseline="0" noProof="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Thank You</a:t>
            </a:r>
            <a:endParaRPr kumimoji="0" lang="en-US" sz="8000" b="1" i="0" u="none" strike="noStrike" kern="1200" cap="none" spc="50" normalizeH="0" baseline="0" noProof="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11867</Words>
  <Application>WPS Presentation</Application>
  <PresentationFormat>On-screen Show</PresentationFormat>
  <Paragraphs>755</Paragraphs>
  <Slides>93</Slides>
  <Notes>93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444</vt:i4>
      </vt:variant>
      <vt:variant>
        <vt:lpstr>幻灯片标题</vt:lpstr>
      </vt:variant>
      <vt:variant>
        <vt:i4>93</vt:i4>
      </vt:variant>
    </vt:vector>
  </HeadingPairs>
  <TitlesOfParts>
    <vt:vector size="546" baseType="lpstr">
      <vt:lpstr>Arial</vt:lpstr>
      <vt:lpstr>SimSun</vt:lpstr>
      <vt:lpstr>Wingdings</vt:lpstr>
      <vt:lpstr>Calibri</vt:lpstr>
      <vt:lpstr>Symbol</vt:lpstr>
      <vt:lpstr>Times New Roman</vt:lpstr>
      <vt:lpstr>Microsoft YaHei</vt:lpstr>
      <vt:lpstr>Arial Unicode MS</vt:lpstr>
      <vt:lpstr>Office Theme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I – RANDOM VARIABLES</dc:title>
  <dc:creator>user</dc:creator>
  <cp:lastModifiedBy>Welcome</cp:lastModifiedBy>
  <cp:revision>471</cp:revision>
  <dcterms:created xsi:type="dcterms:W3CDTF">2014-12-03T06:55:25Z</dcterms:created>
  <dcterms:modified xsi:type="dcterms:W3CDTF">2020-07-13T06:21:31Z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1033-11.2.0.9453</vt:lpwstr>
  </property>
</Properties>
</file>